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24" r:id="rId5"/>
    <p:sldId id="302" r:id="rId6"/>
    <p:sldId id="315" r:id="rId7"/>
    <p:sldId id="325" r:id="rId8"/>
    <p:sldId id="294" r:id="rId9"/>
    <p:sldId id="295" r:id="rId10"/>
    <p:sldId id="327" r:id="rId11"/>
    <p:sldId id="332" r:id="rId12"/>
    <p:sldId id="333" r:id="rId13"/>
    <p:sldId id="334" r:id="rId14"/>
    <p:sldId id="336" r:id="rId15"/>
    <p:sldId id="335" r:id="rId16"/>
    <p:sldId id="339" r:id="rId17"/>
    <p:sldId id="328" r:id="rId18"/>
    <p:sldId id="310" r:id="rId19"/>
    <p:sldId id="329" r:id="rId20"/>
    <p:sldId id="311" r:id="rId21"/>
    <p:sldId id="331" r:id="rId22"/>
    <p:sldId id="312" r:id="rId23"/>
    <p:sldId id="330" r:id="rId24"/>
    <p:sldId id="31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3912" userDrawn="1">
          <p15:clr>
            <a:srgbClr val="A4A3A4"/>
          </p15:clr>
        </p15:guide>
        <p15:guide id="4" pos="7272" userDrawn="1">
          <p15:clr>
            <a:srgbClr val="A4A3A4"/>
          </p15:clr>
        </p15:guide>
        <p15:guide id="5" orient="horz" pos="1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70D923-27A4-4277-BC3F-AC0406731F51}" v="340" dt="2026-02-06T20:02:48.654"/>
    <p1510:client id="{9CF55777-B48A-2762-690F-47DA6820FCF9}" v="11" dt="2026-02-07T02:25:25.646"/>
    <p1510:client id="{FFA95AAA-064F-A3BD-7708-65F2C640B937}" v="103" dt="2026-02-07T21:05:27.157"/>
  </p1510:revLst>
</p1510:revInfo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968"/>
        <p:guide pos="408"/>
        <p:guide orient="horz" pos="3912"/>
        <p:guide pos="7272"/>
        <p:guide orient="horz" pos="165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doudalis" userId="132e3b82ab1eaaeb" providerId="LiveId" clId="{B80D2E62-FAC7-4782-923C-14A9D4EB3B7F}"/>
    <pc:docChg chg="custSel addSld modSld sldOrd">
      <pc:chgData name="mia doudalis" userId="132e3b82ab1eaaeb" providerId="LiveId" clId="{B80D2E62-FAC7-4782-923C-14A9D4EB3B7F}" dt="2026-02-06T21:19:21.974" v="1555" actId="20577"/>
      <pc:docMkLst>
        <pc:docMk/>
      </pc:docMkLst>
      <pc:sldChg chg="modSp mod">
        <pc:chgData name="mia doudalis" userId="132e3b82ab1eaaeb" providerId="LiveId" clId="{B80D2E62-FAC7-4782-923C-14A9D4EB3B7F}" dt="2026-02-06T19:55:33.847" v="272" actId="20577"/>
        <pc:sldMkLst>
          <pc:docMk/>
          <pc:sldMk cId="1341901065" sldId="302"/>
        </pc:sldMkLst>
        <pc:spChg chg="mod">
          <ac:chgData name="mia doudalis" userId="132e3b82ab1eaaeb" providerId="LiveId" clId="{B80D2E62-FAC7-4782-923C-14A9D4EB3B7F}" dt="2026-02-06T19:55:33.847" v="272" actId="20577"/>
          <ac:spMkLst>
            <pc:docMk/>
            <pc:sldMk cId="1341901065" sldId="302"/>
            <ac:spMk id="7" creationId="{B21C28F5-3CA3-4B78-B5C9-550C00BB3174}"/>
          </ac:spMkLst>
        </pc:spChg>
      </pc:sldChg>
      <pc:sldChg chg="modSp mod">
        <pc:chgData name="mia doudalis" userId="132e3b82ab1eaaeb" providerId="LiveId" clId="{B80D2E62-FAC7-4782-923C-14A9D4EB3B7F}" dt="2026-02-06T20:39:51.572" v="982" actId="20577"/>
        <pc:sldMkLst>
          <pc:docMk/>
          <pc:sldMk cId="3903608907" sldId="311"/>
        </pc:sldMkLst>
        <pc:spChg chg="mod">
          <ac:chgData name="mia doudalis" userId="132e3b82ab1eaaeb" providerId="LiveId" clId="{B80D2E62-FAC7-4782-923C-14A9D4EB3B7F}" dt="2026-02-06T20:38:52.051" v="849" actId="20577"/>
          <ac:spMkLst>
            <pc:docMk/>
            <pc:sldMk cId="3903608907" sldId="311"/>
            <ac:spMk id="5" creationId="{960AED82-F4F3-044A-B30A-FD32531BD7DF}"/>
          </ac:spMkLst>
        </pc:spChg>
        <pc:spChg chg="mod">
          <ac:chgData name="mia doudalis" userId="132e3b82ab1eaaeb" providerId="LiveId" clId="{B80D2E62-FAC7-4782-923C-14A9D4EB3B7F}" dt="2026-02-06T20:26:12.841" v="470" actId="20577"/>
          <ac:spMkLst>
            <pc:docMk/>
            <pc:sldMk cId="3903608907" sldId="311"/>
            <ac:spMk id="8" creationId="{EFCE041C-95BD-44D2-B6C1-24D83ADE17A2}"/>
          </ac:spMkLst>
        </pc:spChg>
        <pc:spChg chg="mod">
          <ac:chgData name="mia doudalis" userId="132e3b82ab1eaaeb" providerId="LiveId" clId="{B80D2E62-FAC7-4782-923C-14A9D4EB3B7F}" dt="2026-02-06T20:30:08.807" v="550" actId="14100"/>
          <ac:spMkLst>
            <pc:docMk/>
            <pc:sldMk cId="3903608907" sldId="311"/>
            <ac:spMk id="9" creationId="{5EB1EB18-010F-4370-A5A6-0A68EC2345C4}"/>
          </ac:spMkLst>
        </pc:spChg>
        <pc:spChg chg="mod">
          <ac:chgData name="mia doudalis" userId="132e3b82ab1eaaeb" providerId="LiveId" clId="{B80D2E62-FAC7-4782-923C-14A9D4EB3B7F}" dt="2026-02-06T20:38:34.781" v="839" actId="20577"/>
          <ac:spMkLst>
            <pc:docMk/>
            <pc:sldMk cId="3903608907" sldId="311"/>
            <ac:spMk id="11" creationId="{3F833AD6-5D57-BE44-8842-EAACC39A6BEE}"/>
          </ac:spMkLst>
        </pc:spChg>
        <pc:spChg chg="mod">
          <ac:chgData name="mia doudalis" userId="132e3b82ab1eaaeb" providerId="LiveId" clId="{B80D2E62-FAC7-4782-923C-14A9D4EB3B7F}" dt="2026-02-06T20:39:51.572" v="982" actId="20577"/>
          <ac:spMkLst>
            <pc:docMk/>
            <pc:sldMk cId="3903608907" sldId="311"/>
            <ac:spMk id="15" creationId="{69205F1B-456F-AF42-81AD-D646AEB4F714}"/>
          </ac:spMkLst>
        </pc:spChg>
        <pc:spChg chg="mod">
          <ac:chgData name="mia doudalis" userId="132e3b82ab1eaaeb" providerId="LiveId" clId="{B80D2E62-FAC7-4782-923C-14A9D4EB3B7F}" dt="2026-02-06T20:26:40.267" v="502" actId="14100"/>
          <ac:spMkLst>
            <pc:docMk/>
            <pc:sldMk cId="3903608907" sldId="311"/>
            <ac:spMk id="16" creationId="{F5DCF7EA-3411-4C0C-80B9-EA80529F6425}"/>
          </ac:spMkLst>
        </pc:spChg>
        <pc:spChg chg="mod">
          <ac:chgData name="mia doudalis" userId="132e3b82ab1eaaeb" providerId="LiveId" clId="{B80D2E62-FAC7-4782-923C-14A9D4EB3B7F}" dt="2026-02-06T20:26:00.609" v="452" actId="14100"/>
          <ac:spMkLst>
            <pc:docMk/>
            <pc:sldMk cId="3903608907" sldId="311"/>
            <ac:spMk id="40" creationId="{B89E9C66-E38F-4FFF-B1A6-BA4E05DD831A}"/>
          </ac:spMkLst>
        </pc:spChg>
      </pc:sldChg>
      <pc:sldChg chg="modSp mod">
        <pc:chgData name="mia doudalis" userId="132e3b82ab1eaaeb" providerId="LiveId" clId="{B80D2E62-FAC7-4782-923C-14A9D4EB3B7F}" dt="2026-02-06T19:49:17.014" v="78" actId="20577"/>
        <pc:sldMkLst>
          <pc:docMk/>
          <pc:sldMk cId="3665993043" sldId="324"/>
        </pc:sldMkLst>
        <pc:spChg chg="mod">
          <ac:chgData name="mia doudalis" userId="132e3b82ab1eaaeb" providerId="LiveId" clId="{B80D2E62-FAC7-4782-923C-14A9D4EB3B7F}" dt="2026-02-06T19:48:28.680" v="23" actId="20577"/>
          <ac:spMkLst>
            <pc:docMk/>
            <pc:sldMk cId="3665993043" sldId="324"/>
            <ac:spMk id="7" creationId="{BD837CEB-1A69-4F72-95D4-054D82F09696}"/>
          </ac:spMkLst>
        </pc:spChg>
        <pc:spChg chg="mod">
          <ac:chgData name="mia doudalis" userId="132e3b82ab1eaaeb" providerId="LiveId" clId="{B80D2E62-FAC7-4782-923C-14A9D4EB3B7F}" dt="2026-02-06T19:48:17.245" v="8" actId="20577"/>
          <ac:spMkLst>
            <pc:docMk/>
            <pc:sldMk cId="3665993043" sldId="324"/>
            <ac:spMk id="8" creationId="{9FFAF4E3-C8A2-4861-A67E-040D885F84F1}"/>
          </ac:spMkLst>
        </pc:spChg>
        <pc:spChg chg="mod">
          <ac:chgData name="mia doudalis" userId="132e3b82ab1eaaeb" providerId="LiveId" clId="{B80D2E62-FAC7-4782-923C-14A9D4EB3B7F}" dt="2026-02-06T19:49:17.014" v="78" actId="20577"/>
          <ac:spMkLst>
            <pc:docMk/>
            <pc:sldMk cId="3665993043" sldId="324"/>
            <ac:spMk id="11" creationId="{E6DF5064-7AAC-4887-9BD5-FB6BC40A6768}"/>
          </ac:spMkLst>
        </pc:spChg>
      </pc:sldChg>
      <pc:sldChg chg="modSp mod">
        <pc:chgData name="mia doudalis" userId="132e3b82ab1eaaeb" providerId="LiveId" clId="{B80D2E62-FAC7-4782-923C-14A9D4EB3B7F}" dt="2026-02-06T19:56:08.664" v="289" actId="20577"/>
        <pc:sldMkLst>
          <pc:docMk/>
          <pc:sldMk cId="1110251285" sldId="325"/>
        </pc:sldMkLst>
        <pc:spChg chg="mod">
          <ac:chgData name="mia doudalis" userId="132e3b82ab1eaaeb" providerId="LiveId" clId="{B80D2E62-FAC7-4782-923C-14A9D4EB3B7F}" dt="2026-02-06T19:56:08.664" v="289" actId="20577"/>
          <ac:spMkLst>
            <pc:docMk/>
            <pc:sldMk cId="1110251285" sldId="325"/>
            <ac:spMk id="11" creationId="{3D9E7E43-0082-4819-947F-94AD5664FC83}"/>
          </ac:spMkLst>
        </pc:spChg>
      </pc:sldChg>
      <pc:sldChg chg="modSp add mod ord">
        <pc:chgData name="mia doudalis" userId="132e3b82ab1eaaeb" providerId="LiveId" clId="{B80D2E62-FAC7-4782-923C-14A9D4EB3B7F}" dt="2026-02-06T20:02:25.967" v="415"/>
        <pc:sldMkLst>
          <pc:docMk/>
          <pc:sldMk cId="2408534009" sldId="327"/>
        </pc:sldMkLst>
        <pc:spChg chg="mod">
          <ac:chgData name="mia doudalis" userId="132e3b82ab1eaaeb" providerId="LiveId" clId="{B80D2E62-FAC7-4782-923C-14A9D4EB3B7F}" dt="2026-02-06T20:01:01.736" v="346" actId="14100"/>
          <ac:spMkLst>
            <pc:docMk/>
            <pc:sldMk cId="2408534009" sldId="327"/>
            <ac:spMk id="11" creationId="{D8B8008C-698F-0335-80C3-1BF913310D06}"/>
          </ac:spMkLst>
        </pc:spChg>
      </pc:sldChg>
      <pc:sldChg chg="modSp add mod ord">
        <pc:chgData name="mia doudalis" userId="132e3b82ab1eaaeb" providerId="LiveId" clId="{B80D2E62-FAC7-4782-923C-14A9D4EB3B7F}" dt="2026-02-06T20:57:46.470" v="1005"/>
        <pc:sldMkLst>
          <pc:docMk/>
          <pc:sldMk cId="518092261" sldId="328"/>
        </pc:sldMkLst>
        <pc:spChg chg="mod">
          <ac:chgData name="mia doudalis" userId="132e3b82ab1eaaeb" providerId="LiveId" clId="{B80D2E62-FAC7-4782-923C-14A9D4EB3B7F}" dt="2026-02-06T20:01:23.070" v="368" actId="20577"/>
          <ac:spMkLst>
            <pc:docMk/>
            <pc:sldMk cId="518092261" sldId="328"/>
            <ac:spMk id="11" creationId="{5F78B0A3-D830-45AD-C9D6-2B2BE1A791CE}"/>
          </ac:spMkLst>
        </pc:spChg>
      </pc:sldChg>
      <pc:sldChg chg="modSp add mod ord">
        <pc:chgData name="mia doudalis" userId="132e3b82ab1eaaeb" providerId="LiveId" clId="{B80D2E62-FAC7-4782-923C-14A9D4EB3B7F}" dt="2026-02-06T20:57:43.046" v="1003"/>
        <pc:sldMkLst>
          <pc:docMk/>
          <pc:sldMk cId="1240160286" sldId="329"/>
        </pc:sldMkLst>
        <pc:spChg chg="mod">
          <ac:chgData name="mia doudalis" userId="132e3b82ab1eaaeb" providerId="LiveId" clId="{B80D2E62-FAC7-4782-923C-14A9D4EB3B7F}" dt="2026-02-06T20:01:42.074" v="388" actId="20577"/>
          <ac:spMkLst>
            <pc:docMk/>
            <pc:sldMk cId="1240160286" sldId="329"/>
            <ac:spMk id="11" creationId="{02B65CD4-6435-4522-2717-7484CB5BBAC1}"/>
          </ac:spMkLst>
        </pc:spChg>
      </pc:sldChg>
      <pc:sldChg chg="modSp add mod ord">
        <pc:chgData name="mia doudalis" userId="132e3b82ab1eaaeb" providerId="LiveId" clId="{B80D2E62-FAC7-4782-923C-14A9D4EB3B7F}" dt="2026-02-06T20:02:48.654" v="421"/>
        <pc:sldMkLst>
          <pc:docMk/>
          <pc:sldMk cId="3176801946" sldId="330"/>
        </pc:sldMkLst>
        <pc:spChg chg="mod">
          <ac:chgData name="mia doudalis" userId="132e3b82ab1eaaeb" providerId="LiveId" clId="{B80D2E62-FAC7-4782-923C-14A9D4EB3B7F}" dt="2026-02-06T20:02:16.985" v="413" actId="20577"/>
          <ac:spMkLst>
            <pc:docMk/>
            <pc:sldMk cId="3176801946" sldId="330"/>
            <ac:spMk id="11" creationId="{165E6D65-83D2-D03C-B96E-22AC9D670577}"/>
          </ac:spMkLst>
        </pc:spChg>
      </pc:sldChg>
      <pc:sldChg chg="modSp add mod">
        <pc:chgData name="mia doudalis" userId="132e3b82ab1eaaeb" providerId="LiveId" clId="{B80D2E62-FAC7-4782-923C-14A9D4EB3B7F}" dt="2026-02-06T21:19:21.974" v="1555" actId="20577"/>
        <pc:sldMkLst>
          <pc:docMk/>
          <pc:sldMk cId="359356141" sldId="331"/>
        </pc:sldMkLst>
        <pc:spChg chg="mod">
          <ac:chgData name="mia doudalis" userId="132e3b82ab1eaaeb" providerId="LiveId" clId="{B80D2E62-FAC7-4782-923C-14A9D4EB3B7F}" dt="2026-02-06T21:11:34.053" v="1133" actId="5793"/>
          <ac:spMkLst>
            <pc:docMk/>
            <pc:sldMk cId="359356141" sldId="331"/>
            <ac:spMk id="5" creationId="{76C16DB6-F129-8F76-18FE-1848AB6D7BC2}"/>
          </ac:spMkLst>
        </pc:spChg>
        <pc:spChg chg="mod">
          <ac:chgData name="mia doudalis" userId="132e3b82ab1eaaeb" providerId="LiveId" clId="{B80D2E62-FAC7-4782-923C-14A9D4EB3B7F}" dt="2026-02-06T21:14:23.972" v="1348" actId="20577"/>
          <ac:spMkLst>
            <pc:docMk/>
            <pc:sldMk cId="359356141" sldId="331"/>
            <ac:spMk id="11" creationId="{C060E4CA-92A9-872E-B869-CA21167CD02A}"/>
          </ac:spMkLst>
        </pc:spChg>
        <pc:spChg chg="mod">
          <ac:chgData name="mia doudalis" userId="132e3b82ab1eaaeb" providerId="LiveId" clId="{B80D2E62-FAC7-4782-923C-14A9D4EB3B7F}" dt="2026-02-06T21:19:21.974" v="1555" actId="20577"/>
          <ac:spMkLst>
            <pc:docMk/>
            <pc:sldMk cId="359356141" sldId="331"/>
            <ac:spMk id="15" creationId="{082E36C2-AC7A-1FCE-41B8-3380C9B3194B}"/>
          </ac:spMkLst>
        </pc:spChg>
        <pc:spChg chg="mod">
          <ac:chgData name="mia doudalis" userId="132e3b82ab1eaaeb" providerId="LiveId" clId="{B80D2E62-FAC7-4782-923C-14A9D4EB3B7F}" dt="2026-02-06T20:46:19.842" v="1001" actId="20577"/>
          <ac:spMkLst>
            <pc:docMk/>
            <pc:sldMk cId="359356141" sldId="331"/>
            <ac:spMk id="40" creationId="{863F83A9-6505-3416-B62E-7DC10AAF0EAB}"/>
          </ac:spMkLst>
        </pc:spChg>
      </pc:sldChg>
    </pc:docChg>
  </pc:docChgLst>
  <pc:docChgLst>
    <pc:chgData name="Guest User" providerId="Windows Live" clId="Web-{9CF55777-B48A-2762-690F-47DA6820FCF9}"/>
    <pc:docChg chg="modSld">
      <pc:chgData name="Guest User" userId="" providerId="Windows Live" clId="Web-{9CF55777-B48A-2762-690F-47DA6820FCF9}" dt="2026-02-07T02:25:24.412" v="8" actId="20577"/>
      <pc:docMkLst>
        <pc:docMk/>
      </pc:docMkLst>
      <pc:sldChg chg="modSp">
        <pc:chgData name="Guest User" userId="" providerId="Windows Live" clId="Web-{9CF55777-B48A-2762-690F-47DA6820FCF9}" dt="2026-02-07T02:25:24.412" v="8" actId="20577"/>
        <pc:sldMkLst>
          <pc:docMk/>
          <pc:sldMk cId="1341901065" sldId="302"/>
        </pc:sldMkLst>
        <pc:spChg chg="mod">
          <ac:chgData name="Guest User" userId="" providerId="Windows Live" clId="Web-{9CF55777-B48A-2762-690F-47DA6820FCF9}" dt="2026-02-07T02:25:24.412" v="8" actId="20577"/>
          <ac:spMkLst>
            <pc:docMk/>
            <pc:sldMk cId="1341901065" sldId="302"/>
            <ac:spMk id="7" creationId="{B21C28F5-3CA3-4B78-B5C9-550C00BB3174}"/>
          </ac:spMkLst>
        </pc:spChg>
      </pc:sldChg>
    </pc:docChg>
  </pc:docChgLst>
  <pc:docChgLst>
    <pc:chgData name="Guest User" providerId="Windows Live" clId="Web-{FFA95AAA-064F-A3BD-7708-65F2C640B937}"/>
    <pc:docChg chg="addSld delSld modSld">
      <pc:chgData name="Guest User" userId="" providerId="Windows Live" clId="Web-{FFA95AAA-064F-A3BD-7708-65F2C640B937}" dt="2026-02-07T21:05:27.157" v="97"/>
      <pc:docMkLst>
        <pc:docMk/>
      </pc:docMkLst>
      <pc:sldChg chg="del">
        <pc:chgData name="Guest User" userId="" providerId="Windows Live" clId="Web-{FFA95AAA-064F-A3BD-7708-65F2C640B937}" dt="2026-02-07T20:46:34.517" v="66"/>
        <pc:sldMkLst>
          <pc:docMk/>
          <pc:sldMk cId="3401748718" sldId="304"/>
        </pc:sldMkLst>
      </pc:sldChg>
      <pc:sldChg chg="del">
        <pc:chgData name="Guest User" userId="" providerId="Windows Live" clId="Web-{FFA95AAA-064F-A3BD-7708-65F2C640B937}" dt="2026-02-07T21:05:27.157" v="97"/>
        <pc:sldMkLst>
          <pc:docMk/>
          <pc:sldMk cId="1856314060" sldId="314"/>
        </pc:sldMkLst>
      </pc:sldChg>
      <pc:sldChg chg="add del">
        <pc:chgData name="Guest User" userId="" providerId="Windows Live" clId="Web-{FFA95AAA-064F-A3BD-7708-65F2C640B937}" dt="2026-02-07T20:46:38.001" v="67"/>
        <pc:sldMkLst>
          <pc:docMk/>
          <pc:sldMk cId="4101399790" sldId="326"/>
        </pc:sldMkLst>
      </pc:sldChg>
      <pc:sldChg chg="modSp">
        <pc:chgData name="Guest User" userId="" providerId="Windows Live" clId="Web-{FFA95AAA-064F-A3BD-7708-65F2C640B937}" dt="2026-02-07T20:46:20.079" v="63" actId="20577"/>
        <pc:sldMkLst>
          <pc:docMk/>
          <pc:sldMk cId="2408534009" sldId="327"/>
        </pc:sldMkLst>
        <pc:spChg chg="mod">
          <ac:chgData name="Guest User" userId="" providerId="Windows Live" clId="Web-{FFA95AAA-064F-A3BD-7708-65F2C640B937}" dt="2026-02-07T20:46:20.079" v="63" actId="20577"/>
          <ac:spMkLst>
            <pc:docMk/>
            <pc:sldMk cId="2408534009" sldId="327"/>
            <ac:spMk id="11" creationId="{D8B8008C-698F-0335-80C3-1BF913310D06}"/>
          </ac:spMkLst>
        </pc:spChg>
      </pc:sldChg>
      <pc:sldChg chg="addSp delSp modSp new">
        <pc:chgData name="Guest User" userId="" providerId="Windows Live" clId="Web-{FFA95AAA-064F-A3BD-7708-65F2C640B937}" dt="2026-02-07T20:45:17.032" v="54" actId="1076"/>
        <pc:sldMkLst>
          <pc:docMk/>
          <pc:sldMk cId="1629516142" sldId="332"/>
        </pc:sldMkLst>
        <pc:spChg chg="del">
          <ac:chgData name="Guest User" userId="" providerId="Windows Live" clId="Web-{FFA95AAA-064F-A3BD-7708-65F2C640B937}" dt="2026-02-07T20:41:05.953" v="4"/>
          <ac:spMkLst>
            <pc:docMk/>
            <pc:sldMk cId="1629516142" sldId="332"/>
            <ac:spMk id="2" creationId="{6BD9B348-8E33-4FA3-C373-91BF0267A32A}"/>
          </ac:spMkLst>
        </pc:spChg>
        <pc:picChg chg="add mod ord">
          <ac:chgData name="Guest User" userId="" providerId="Windows Live" clId="Web-{FFA95AAA-064F-A3BD-7708-65F2C640B937}" dt="2026-02-07T20:45:14.798" v="53" actId="1076"/>
          <ac:picMkLst>
            <pc:docMk/>
            <pc:sldMk cId="1629516142" sldId="332"/>
            <ac:picMk id="4" creationId="{8418B648-DCD4-ADE9-A736-A153F7F9EFD3}"/>
          </ac:picMkLst>
        </pc:picChg>
        <pc:picChg chg="add del mod">
          <ac:chgData name="Guest User" userId="" providerId="Windows Live" clId="Web-{FFA95AAA-064F-A3BD-7708-65F2C640B937}" dt="2026-02-07T20:42:34.188" v="16"/>
          <ac:picMkLst>
            <pc:docMk/>
            <pc:sldMk cId="1629516142" sldId="332"/>
            <ac:picMk id="5" creationId="{62F28323-CFF1-F4A4-503D-96B6508B54BB}"/>
          </ac:picMkLst>
        </pc:picChg>
        <pc:picChg chg="add mod">
          <ac:chgData name="Guest User" userId="" providerId="Windows Live" clId="Web-{FFA95AAA-064F-A3BD-7708-65F2C640B937}" dt="2026-02-07T20:45:17.032" v="54" actId="1076"/>
          <ac:picMkLst>
            <pc:docMk/>
            <pc:sldMk cId="1629516142" sldId="332"/>
            <ac:picMk id="7" creationId="{B331205C-D465-3550-2AD4-0B3BC7209131}"/>
          </ac:picMkLst>
        </pc:picChg>
      </pc:sldChg>
      <pc:sldChg chg="addSp delSp modSp add replId">
        <pc:chgData name="Guest User" userId="" providerId="Windows Live" clId="Web-{FFA95AAA-064F-A3BD-7708-65F2C640B937}" dt="2026-02-07T20:43:03.625" v="24" actId="1076"/>
        <pc:sldMkLst>
          <pc:docMk/>
          <pc:sldMk cId="3276684792" sldId="333"/>
        </pc:sldMkLst>
        <pc:spChg chg="del">
          <ac:chgData name="Guest User" userId="" providerId="Windows Live" clId="Web-{FFA95AAA-064F-A3BD-7708-65F2C640B937}" dt="2026-02-07T20:42:37.547" v="17"/>
          <ac:spMkLst>
            <pc:docMk/>
            <pc:sldMk cId="3276684792" sldId="333"/>
            <ac:spMk id="2" creationId="{C372705A-3BFD-EDD6-368B-1FCFFC737878}"/>
          </ac:spMkLst>
        </pc:spChg>
        <pc:picChg chg="add mod ord">
          <ac:chgData name="Guest User" userId="" providerId="Windows Live" clId="Web-{FFA95AAA-064F-A3BD-7708-65F2C640B937}" dt="2026-02-07T20:42:57.344" v="22" actId="1076"/>
          <ac:picMkLst>
            <pc:docMk/>
            <pc:sldMk cId="3276684792" sldId="333"/>
            <ac:picMk id="4" creationId="{B00BDAD5-9057-2E8E-7B19-7AC3FB2F9DEB}"/>
          </ac:picMkLst>
        </pc:picChg>
        <pc:picChg chg="add mod">
          <ac:chgData name="Guest User" userId="" providerId="Windows Live" clId="Web-{FFA95AAA-064F-A3BD-7708-65F2C640B937}" dt="2026-02-07T20:43:03.625" v="24" actId="1076"/>
          <ac:picMkLst>
            <pc:docMk/>
            <pc:sldMk cId="3276684792" sldId="333"/>
            <ac:picMk id="5" creationId="{9CB6077B-786E-DE90-6ECA-D4E72DC6CA12}"/>
          </ac:picMkLst>
        </pc:picChg>
      </pc:sldChg>
      <pc:sldChg chg="addSp delSp modSp add replId">
        <pc:chgData name="Guest User" userId="" providerId="Windows Live" clId="Web-{FFA95AAA-064F-A3BD-7708-65F2C640B937}" dt="2026-02-07T20:44:36.407" v="47" actId="1076"/>
        <pc:sldMkLst>
          <pc:docMk/>
          <pc:sldMk cId="309344165" sldId="334"/>
        </pc:sldMkLst>
        <pc:spChg chg="del">
          <ac:chgData name="Guest User" userId="" providerId="Windows Live" clId="Web-{FFA95AAA-064F-A3BD-7708-65F2C640B937}" dt="2026-02-07T20:43:20.969" v="27"/>
          <ac:spMkLst>
            <pc:docMk/>
            <pc:sldMk cId="309344165" sldId="334"/>
            <ac:spMk id="2" creationId="{8E3AF369-8961-5EA7-F1E1-9E83132D0759}"/>
          </ac:spMkLst>
        </pc:spChg>
        <pc:picChg chg="add mod ord">
          <ac:chgData name="Guest User" userId="" providerId="Windows Live" clId="Web-{FFA95AAA-064F-A3BD-7708-65F2C640B937}" dt="2026-02-07T20:44:36.407" v="47" actId="1076"/>
          <ac:picMkLst>
            <pc:docMk/>
            <pc:sldMk cId="309344165" sldId="334"/>
            <ac:picMk id="4" creationId="{8C458B48-654C-15D8-96F5-4B5E725036B8}"/>
          </ac:picMkLst>
        </pc:picChg>
        <pc:picChg chg="add mod">
          <ac:chgData name="Guest User" userId="" providerId="Windows Live" clId="Web-{FFA95AAA-064F-A3BD-7708-65F2C640B937}" dt="2026-02-07T20:44:33.641" v="46" actId="1076"/>
          <ac:picMkLst>
            <pc:docMk/>
            <pc:sldMk cId="309344165" sldId="334"/>
            <ac:picMk id="5" creationId="{69FE6EBB-3CFB-75EF-5984-CFD499301064}"/>
          </ac:picMkLst>
        </pc:picChg>
      </pc:sldChg>
      <pc:sldChg chg="addSp delSp modSp add replId">
        <pc:chgData name="Guest User" userId="" providerId="Windows Live" clId="Web-{FFA95AAA-064F-A3BD-7708-65F2C640B937}" dt="2026-02-07T20:48:54.127" v="95" actId="1076"/>
        <pc:sldMkLst>
          <pc:docMk/>
          <pc:sldMk cId="2135543939" sldId="335"/>
        </pc:sldMkLst>
        <pc:spChg chg="del">
          <ac:chgData name="Guest User" userId="" providerId="Windows Live" clId="Web-{FFA95AAA-064F-A3BD-7708-65F2C640B937}" dt="2026-02-07T20:47:26.158" v="68"/>
          <ac:spMkLst>
            <pc:docMk/>
            <pc:sldMk cId="2135543939" sldId="335"/>
            <ac:spMk id="2" creationId="{16158C1F-9525-3AB4-6562-5BC965D00781}"/>
          </ac:spMkLst>
        </pc:spChg>
        <pc:picChg chg="add mod ord">
          <ac:chgData name="Guest User" userId="" providerId="Windows Live" clId="Web-{FFA95AAA-064F-A3BD-7708-65F2C640B937}" dt="2026-02-07T20:48:47.189" v="93" actId="1076"/>
          <ac:picMkLst>
            <pc:docMk/>
            <pc:sldMk cId="2135543939" sldId="335"/>
            <ac:picMk id="4" creationId="{4E015D42-0738-0D4D-F81C-A75AF11FD054}"/>
          </ac:picMkLst>
        </pc:picChg>
        <pc:picChg chg="add mod">
          <ac:chgData name="Guest User" userId="" providerId="Windows Live" clId="Web-{FFA95AAA-064F-A3BD-7708-65F2C640B937}" dt="2026-02-07T20:48:54.127" v="95" actId="1076"/>
          <ac:picMkLst>
            <pc:docMk/>
            <pc:sldMk cId="2135543939" sldId="335"/>
            <ac:picMk id="5" creationId="{208C860B-8FFB-7427-4F8D-6118E71616D5}"/>
          </ac:picMkLst>
        </pc:picChg>
      </pc:sldChg>
      <pc:sldChg chg="addSp delSp modSp add replId">
        <pc:chgData name="Guest User" userId="" providerId="Windows Live" clId="Web-{FFA95AAA-064F-A3BD-7708-65F2C640B937}" dt="2026-02-07T20:44:18.126" v="43" actId="1076"/>
        <pc:sldMkLst>
          <pc:docMk/>
          <pc:sldMk cId="4060368106" sldId="336"/>
        </pc:sldMkLst>
        <pc:spChg chg="del">
          <ac:chgData name="Guest User" userId="" providerId="Windows Live" clId="Web-{FFA95AAA-064F-A3BD-7708-65F2C640B937}" dt="2026-02-07T20:44:01.344" v="38"/>
          <ac:spMkLst>
            <pc:docMk/>
            <pc:sldMk cId="4060368106" sldId="336"/>
            <ac:spMk id="2" creationId="{B92B1743-6F49-4CE2-470F-2E67C5AE9DB8}"/>
          </ac:spMkLst>
        </pc:spChg>
        <pc:picChg chg="add mod">
          <ac:chgData name="Guest User" userId="" providerId="Windows Live" clId="Web-{FFA95AAA-064F-A3BD-7708-65F2C640B937}" dt="2026-02-07T20:44:18.126" v="43" actId="1076"/>
          <ac:picMkLst>
            <pc:docMk/>
            <pc:sldMk cId="4060368106" sldId="336"/>
            <ac:picMk id="5" creationId="{40578D52-988B-1067-4E08-D8A03E2C1CDC}"/>
          </ac:picMkLst>
        </pc:picChg>
        <pc:picChg chg="add mod ord">
          <ac:chgData name="Guest User" userId="" providerId="Windows Live" clId="Web-{FFA95AAA-064F-A3BD-7708-65F2C640B937}" dt="2026-02-07T20:44:14.329" v="42" actId="1076"/>
          <ac:picMkLst>
            <pc:docMk/>
            <pc:sldMk cId="4060368106" sldId="336"/>
            <ac:picMk id="6" creationId="{31F4F8EA-DFA4-96D2-6197-7C25C9BB051D}"/>
          </ac:picMkLst>
        </pc:picChg>
      </pc:sldChg>
      <pc:sldChg chg="addSp delSp modSp add del replId">
        <pc:chgData name="Guest User" userId="" providerId="Windows Live" clId="Web-{FFA95AAA-064F-A3BD-7708-65F2C640B937}" dt="2026-02-07T20:48:03.486" v="81"/>
        <pc:sldMkLst>
          <pc:docMk/>
          <pc:sldMk cId="661803398" sldId="337"/>
        </pc:sldMkLst>
        <pc:spChg chg="add del mod">
          <ac:chgData name="Guest User" userId="" providerId="Windows Live" clId="Web-{FFA95AAA-064F-A3BD-7708-65F2C640B937}" dt="2026-02-07T20:47:44.642" v="74"/>
          <ac:spMkLst>
            <pc:docMk/>
            <pc:sldMk cId="661803398" sldId="337"/>
            <ac:spMk id="5" creationId="{4D9A316B-6608-B6B9-5BFB-982A488C48F6}"/>
          </ac:spMkLst>
        </pc:spChg>
        <pc:picChg chg="del">
          <ac:chgData name="Guest User" userId="" providerId="Windows Live" clId="Web-{FFA95AAA-064F-A3BD-7708-65F2C640B937}" dt="2026-02-07T20:47:33.330" v="70"/>
          <ac:picMkLst>
            <pc:docMk/>
            <pc:sldMk cId="661803398" sldId="337"/>
            <ac:picMk id="4" creationId="{FFFEA87B-9B70-8D25-DF06-EDF742158E8B}"/>
          </ac:picMkLst>
        </pc:picChg>
        <pc:picChg chg="add mod ord">
          <ac:chgData name="Guest User" userId="" providerId="Windows Live" clId="Web-{FFA95AAA-064F-A3BD-7708-65F2C640B937}" dt="2026-02-07T20:47:44.642" v="74"/>
          <ac:picMkLst>
            <pc:docMk/>
            <pc:sldMk cId="661803398" sldId="337"/>
            <ac:picMk id="6" creationId="{2F2F064E-20E2-EAF5-6ECF-4888C3FA2BD4}"/>
          </ac:picMkLst>
        </pc:picChg>
      </pc:sldChg>
      <pc:sldChg chg="add del replId">
        <pc:chgData name="Guest User" userId="" providerId="Windows Live" clId="Web-{FFA95AAA-064F-A3BD-7708-65F2C640B937}" dt="2026-02-07T20:48:04.830" v="82"/>
        <pc:sldMkLst>
          <pc:docMk/>
          <pc:sldMk cId="3253431445" sldId="338"/>
        </pc:sldMkLst>
      </pc:sldChg>
      <pc:sldChg chg="addSp delSp modSp add replId">
        <pc:chgData name="Guest User" userId="" providerId="Windows Live" clId="Web-{FFA95AAA-064F-A3BD-7708-65F2C640B937}" dt="2026-02-07T20:48:42.220" v="92" actId="1076"/>
        <pc:sldMkLst>
          <pc:docMk/>
          <pc:sldMk cId="3484523098" sldId="339"/>
        </pc:sldMkLst>
        <pc:spChg chg="del">
          <ac:chgData name="Guest User" userId="" providerId="Windows Live" clId="Web-{FFA95AAA-064F-A3BD-7708-65F2C640B937}" dt="2026-02-07T20:48:11.470" v="83"/>
          <ac:spMkLst>
            <pc:docMk/>
            <pc:sldMk cId="3484523098" sldId="339"/>
            <ac:spMk id="5" creationId="{B572B3B9-F119-2BB1-087F-DAEC08AEF6B5}"/>
          </ac:spMkLst>
        </pc:spChg>
        <pc:picChg chg="add mod ord">
          <ac:chgData name="Guest User" userId="" providerId="Windows Live" clId="Web-{FFA95AAA-064F-A3BD-7708-65F2C640B937}" dt="2026-02-07T20:48:40.548" v="91" actId="1076"/>
          <ac:picMkLst>
            <pc:docMk/>
            <pc:sldMk cId="3484523098" sldId="339"/>
            <ac:picMk id="2" creationId="{5DD905CF-75B7-AFE8-5FA0-4CB0DA2AE973}"/>
          </ac:picMkLst>
        </pc:picChg>
        <pc:picChg chg="add mod">
          <ac:chgData name="Guest User" userId="" providerId="Windows Live" clId="Web-{FFA95AAA-064F-A3BD-7708-65F2C640B937}" dt="2026-02-07T20:48:42.220" v="92" actId="1076"/>
          <ac:picMkLst>
            <pc:docMk/>
            <pc:sldMk cId="3484523098" sldId="339"/>
            <ac:picMk id="4" creationId="{9790C61D-222B-499A-B0FF-EDD93FE411D3}"/>
          </ac:picMkLst>
        </pc:picChg>
      </pc:sldChg>
      <pc:sldChg chg="add del replId">
        <pc:chgData name="Guest User" userId="" providerId="Windows Live" clId="Web-{FFA95AAA-064F-A3BD-7708-65F2C640B937}" dt="2026-02-07T21:05:25.563" v="96"/>
        <pc:sldMkLst>
          <pc:docMk/>
          <pc:sldMk cId="814978021" sldId="34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6_189AFFC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10785001247227E-2"/>
          <c:y val="3.2857685703153942E-2"/>
          <c:w val="0.95377749658170763"/>
          <c:h val="0.71267740585572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1-4D15-B41F-EE0A176B77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21-4D15-B41F-EE0A176B77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21-4D15-B41F-EE0A176B77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11705064"/>
        <c:axId val="1111706704"/>
      </c:barChart>
      <c:catAx>
        <c:axId val="1111705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706704"/>
        <c:crosses val="autoZero"/>
        <c:auto val="1"/>
        <c:lblAlgn val="ctr"/>
        <c:lblOffset val="100"/>
        <c:noMultiLvlLbl val="0"/>
      </c:catAx>
      <c:valAx>
        <c:axId val="1111706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1170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911946571532115"/>
          <c:y val="0.90002543160365811"/>
          <c:w val="0.2176105915630839"/>
          <c:h val="5.24241309308262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2/7/2026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442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791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744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D61BFD1-C421-442F-ACC0-868D35B02015}"/>
              </a:ext>
            </a:extLst>
          </p:cNvPr>
          <p:cNvSpPr/>
          <p:nvPr userDrawn="1"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9B16BC3-CBF9-4BF0-A37A-9F2BB89BED54}"/>
              </a:ext>
            </a:extLst>
          </p:cNvPr>
          <p:cNvSpPr/>
          <p:nvPr userDrawn="1"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0EA9ECE-F57C-4B25-AD19-4F78933A61EC}"/>
              </a:ext>
            </a:extLst>
          </p:cNvPr>
          <p:cNvSpPr/>
          <p:nvPr userDrawn="1"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DCBDF4EA-BFFB-460D-B9A8-45C097E920DA}"/>
              </a:ext>
            </a:extLst>
          </p:cNvPr>
          <p:cNvSpPr/>
          <p:nvPr userDrawn="1"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AB15A15E-528E-4041-8E63-65C0D0398F3A}"/>
              </a:ext>
            </a:extLst>
          </p:cNvPr>
          <p:cNvSpPr/>
          <p:nvPr userDrawn="1"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A620BD-CFAD-4100-8C9F-494D15A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846" y="2576760"/>
            <a:ext cx="3924935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848" y="1899514"/>
            <a:ext cx="3924934" cy="490538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0A61465-6ECA-46DC-97DD-7BCFDB69E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582" y="4459105"/>
            <a:ext cx="3222836" cy="116853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48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0061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2057818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ACFBE9-8475-4CC0-8189-87BFC4059A86}"/>
              </a:ext>
            </a:extLst>
          </p:cNvPr>
          <p:cNvSpPr/>
          <p:nvPr userDrawn="1"/>
        </p:nvSpPr>
        <p:spPr>
          <a:xfrm>
            <a:off x="10385897" y="1443145"/>
            <a:ext cx="471170" cy="4711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8C6FC8-D350-4A01-A7E0-5AEDAC96F358}"/>
              </a:ext>
            </a:extLst>
          </p:cNvPr>
          <p:cNvSpPr/>
          <p:nvPr userDrawn="1"/>
        </p:nvSpPr>
        <p:spPr>
          <a:xfrm>
            <a:off x="8910011" y="328773"/>
            <a:ext cx="317813" cy="317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F1038A-897D-4C38-B499-73FC76C716FA}"/>
              </a:ext>
            </a:extLst>
          </p:cNvPr>
          <p:cNvSpPr/>
          <p:nvPr userDrawn="1"/>
        </p:nvSpPr>
        <p:spPr>
          <a:xfrm flipH="1">
            <a:off x="8634932" y="623939"/>
            <a:ext cx="170406" cy="1704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73522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1600" y="2061363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4300" y="2677067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57B52D4-8D50-4E16-B60E-688B084764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61647" y="0"/>
            <a:ext cx="2930353" cy="1559882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F03355-C197-48C4-A4DF-B4133848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5901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2037656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4180" y="2052478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56880" y="2668182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4FDB27CA-009D-4863-B119-0EC3683714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2290" y="2048933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FD03E3EF-D812-4B98-959B-6800BBE59D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499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03FFB35-43AC-4A56-92D0-91038C098B3C}"/>
              </a:ext>
            </a:extLst>
          </p:cNvPr>
          <p:cNvSpPr/>
          <p:nvPr userDrawn="1"/>
        </p:nvSpPr>
        <p:spPr>
          <a:xfrm>
            <a:off x="10700126" y="788523"/>
            <a:ext cx="1155906" cy="99647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AF31DA0-707D-4A5D-BB7A-A5C90DB11A55}"/>
              </a:ext>
            </a:extLst>
          </p:cNvPr>
          <p:cNvSpPr/>
          <p:nvPr userDrawn="1"/>
        </p:nvSpPr>
        <p:spPr>
          <a:xfrm>
            <a:off x="11388427" y="1859136"/>
            <a:ext cx="315205" cy="27172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539F452B-F55F-4D85-834B-A7EAF742647C}"/>
              </a:ext>
            </a:extLst>
          </p:cNvPr>
          <p:cNvSpPr/>
          <p:nvPr userDrawn="1"/>
        </p:nvSpPr>
        <p:spPr>
          <a:xfrm>
            <a:off x="9014155" y="740289"/>
            <a:ext cx="379060" cy="326776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D9F6BE-FB0B-42EE-8F02-95F5CC03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67FFA0E-8AAA-4DEB-B97E-31969F57927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93238" y="2"/>
            <a:ext cx="2798762" cy="1354861"/>
          </a:xfrm>
          <a:custGeom>
            <a:avLst/>
            <a:gdLst>
              <a:gd name="connsiteX0" fmla="*/ 316595 w 2798762"/>
              <a:gd name="connsiteY0" fmla="*/ 88390 h 1354861"/>
              <a:gd name="connsiteX1" fmla="*/ 1152465 w 2798762"/>
              <a:gd name="connsiteY1" fmla="*/ 88390 h 1354861"/>
              <a:gd name="connsiteX2" fmla="*/ 1469083 w 2798762"/>
              <a:gd name="connsiteY2" fmla="*/ 721626 h 1354861"/>
              <a:gd name="connsiteX3" fmla="*/ 1152465 w 2798762"/>
              <a:gd name="connsiteY3" fmla="*/ 1354861 h 1354861"/>
              <a:gd name="connsiteX4" fmla="*/ 316595 w 2798762"/>
              <a:gd name="connsiteY4" fmla="*/ 1354861 h 1354861"/>
              <a:gd name="connsiteX5" fmla="*/ 0 w 2798762"/>
              <a:gd name="connsiteY5" fmla="*/ 721672 h 1354861"/>
              <a:gd name="connsiteX6" fmla="*/ 0 w 2798762"/>
              <a:gd name="connsiteY6" fmla="*/ 721580 h 1354861"/>
              <a:gd name="connsiteX7" fmla="*/ 1250372 w 2798762"/>
              <a:gd name="connsiteY7" fmla="*/ 0 h 1354861"/>
              <a:gd name="connsiteX8" fmla="*/ 2798762 w 2798762"/>
              <a:gd name="connsiteY8" fmla="*/ 0 h 1354861"/>
              <a:gd name="connsiteX9" fmla="*/ 2798762 w 2798762"/>
              <a:gd name="connsiteY9" fmla="*/ 505978 h 1354861"/>
              <a:gd name="connsiteX10" fmla="*/ 2719777 w 2798762"/>
              <a:gd name="connsiteY10" fmla="*/ 663948 h 1354861"/>
              <a:gd name="connsiteX11" fmla="*/ 1582346 w 2798762"/>
              <a:gd name="connsiteY11" fmla="*/ 663948 h 135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8762" h="1354861">
                <a:moveTo>
                  <a:pt x="316595" y="88390"/>
                </a:moveTo>
                <a:lnTo>
                  <a:pt x="1152465" y="88390"/>
                </a:lnTo>
                <a:lnTo>
                  <a:pt x="1469083" y="721626"/>
                </a:lnTo>
                <a:lnTo>
                  <a:pt x="1152465" y="1354861"/>
                </a:lnTo>
                <a:lnTo>
                  <a:pt x="316595" y="1354861"/>
                </a:lnTo>
                <a:lnTo>
                  <a:pt x="0" y="721672"/>
                </a:lnTo>
                <a:lnTo>
                  <a:pt x="0" y="721580"/>
                </a:lnTo>
                <a:close/>
                <a:moveTo>
                  <a:pt x="1250372" y="0"/>
                </a:moveTo>
                <a:lnTo>
                  <a:pt x="2798762" y="0"/>
                </a:lnTo>
                <a:lnTo>
                  <a:pt x="2798762" y="505978"/>
                </a:lnTo>
                <a:lnTo>
                  <a:pt x="2719777" y="663948"/>
                </a:lnTo>
                <a:lnTo>
                  <a:pt x="1582346" y="6639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96559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E74AFC3-1C60-42DE-ABAC-F53CA85AC6F1}"/>
              </a:ext>
            </a:extLst>
          </p:cNvPr>
          <p:cNvSpPr/>
          <p:nvPr userDrawn="1"/>
        </p:nvSpPr>
        <p:spPr>
          <a:xfrm>
            <a:off x="5897272" y="1457542"/>
            <a:ext cx="617218" cy="6172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133261-FFEB-4B3D-B085-14AEAE741F82}"/>
              </a:ext>
            </a:extLst>
          </p:cNvPr>
          <p:cNvSpPr/>
          <p:nvPr userDrawn="1"/>
        </p:nvSpPr>
        <p:spPr>
          <a:xfrm>
            <a:off x="9810348" y="5955461"/>
            <a:ext cx="394539" cy="3945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3FE105-1D8E-48B0-AD9A-95AC9A165651}"/>
              </a:ext>
            </a:extLst>
          </p:cNvPr>
          <p:cNvSpPr/>
          <p:nvPr userDrawn="1"/>
        </p:nvSpPr>
        <p:spPr>
          <a:xfrm>
            <a:off x="6514490" y="946887"/>
            <a:ext cx="335852" cy="3358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C4388F5-0DCA-4A09-A6E1-AE07F4030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1" y="2042790"/>
            <a:ext cx="4143374" cy="2654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2C12FDC-BC11-43E8-B22A-3EC48E0344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699" y="4953919"/>
            <a:ext cx="4143375" cy="759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>
              <a:buNone/>
              <a:defRPr sz="20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43F412-F2C7-4D38-BDD0-966302908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7402" y="533063"/>
            <a:ext cx="5542598" cy="5611666"/>
          </a:xfrm>
          <a:custGeom>
            <a:avLst/>
            <a:gdLst>
              <a:gd name="connsiteX0" fmla="*/ 3354105 w 5542598"/>
              <a:gd name="connsiteY0" fmla="*/ 4359376 h 5611666"/>
              <a:gd name="connsiteX1" fmla="*/ 3980250 w 5542598"/>
              <a:gd name="connsiteY1" fmla="*/ 4985521 h 5611666"/>
              <a:gd name="connsiteX2" fmla="*/ 3354105 w 5542598"/>
              <a:gd name="connsiteY2" fmla="*/ 5611666 h 5611666"/>
              <a:gd name="connsiteX3" fmla="*/ 2727960 w 5542598"/>
              <a:gd name="connsiteY3" fmla="*/ 4985521 h 5611666"/>
              <a:gd name="connsiteX4" fmla="*/ 3354105 w 5542598"/>
              <a:gd name="connsiteY4" fmla="*/ 4359376 h 5611666"/>
              <a:gd name="connsiteX5" fmla="*/ 1592580 w 5542598"/>
              <a:gd name="connsiteY5" fmla="*/ 1430357 h 5611666"/>
              <a:gd name="connsiteX6" fmla="*/ 3185160 w 5542598"/>
              <a:gd name="connsiteY6" fmla="*/ 3022937 h 5611666"/>
              <a:gd name="connsiteX7" fmla="*/ 1592580 w 5542598"/>
              <a:gd name="connsiteY7" fmla="*/ 4615517 h 5611666"/>
              <a:gd name="connsiteX8" fmla="*/ 0 w 5542598"/>
              <a:gd name="connsiteY8" fmla="*/ 3022937 h 5611666"/>
              <a:gd name="connsiteX9" fmla="*/ 1592580 w 5542598"/>
              <a:gd name="connsiteY9" fmla="*/ 1430357 h 5611666"/>
              <a:gd name="connsiteX10" fmla="*/ 4230267 w 5542598"/>
              <a:gd name="connsiteY10" fmla="*/ 0 h 5611666"/>
              <a:gd name="connsiteX11" fmla="*/ 5542598 w 5542598"/>
              <a:gd name="connsiteY11" fmla="*/ 1312331 h 5611666"/>
              <a:gd name="connsiteX12" fmla="*/ 4230267 w 5542598"/>
              <a:gd name="connsiteY12" fmla="*/ 2624662 h 5611666"/>
              <a:gd name="connsiteX13" fmla="*/ 2917936 w 5542598"/>
              <a:gd name="connsiteY13" fmla="*/ 1312331 h 5611666"/>
              <a:gd name="connsiteX14" fmla="*/ 4230267 w 5542598"/>
              <a:gd name="connsiteY14" fmla="*/ 0 h 56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2598" h="5611666">
                <a:moveTo>
                  <a:pt x="3354105" y="4359376"/>
                </a:moveTo>
                <a:cubicBezTo>
                  <a:pt x="3699915" y="4359376"/>
                  <a:pt x="3980250" y="4639711"/>
                  <a:pt x="3980250" y="4985521"/>
                </a:cubicBezTo>
                <a:cubicBezTo>
                  <a:pt x="3980250" y="5331331"/>
                  <a:pt x="3699915" y="5611666"/>
                  <a:pt x="3354105" y="5611666"/>
                </a:cubicBezTo>
                <a:cubicBezTo>
                  <a:pt x="3008295" y="5611666"/>
                  <a:pt x="2727960" y="5331331"/>
                  <a:pt x="2727960" y="4985521"/>
                </a:cubicBezTo>
                <a:cubicBezTo>
                  <a:pt x="2727960" y="4639711"/>
                  <a:pt x="3008295" y="4359376"/>
                  <a:pt x="3354105" y="4359376"/>
                </a:cubicBezTo>
                <a:close/>
                <a:moveTo>
                  <a:pt x="1592580" y="1430357"/>
                </a:moveTo>
                <a:cubicBezTo>
                  <a:pt x="2472138" y="1430357"/>
                  <a:pt x="3185160" y="2143379"/>
                  <a:pt x="3185160" y="3022937"/>
                </a:cubicBezTo>
                <a:cubicBezTo>
                  <a:pt x="3185160" y="3902495"/>
                  <a:pt x="2472138" y="4615517"/>
                  <a:pt x="1592580" y="4615517"/>
                </a:cubicBezTo>
                <a:cubicBezTo>
                  <a:pt x="713022" y="4615517"/>
                  <a:pt x="0" y="3902495"/>
                  <a:pt x="0" y="3022937"/>
                </a:cubicBezTo>
                <a:cubicBezTo>
                  <a:pt x="0" y="2143379"/>
                  <a:pt x="713022" y="1430357"/>
                  <a:pt x="1592580" y="1430357"/>
                </a:cubicBezTo>
                <a:close/>
                <a:moveTo>
                  <a:pt x="4230267" y="0"/>
                </a:moveTo>
                <a:cubicBezTo>
                  <a:pt x="4955047" y="0"/>
                  <a:pt x="5542598" y="587551"/>
                  <a:pt x="5542598" y="1312331"/>
                </a:cubicBezTo>
                <a:cubicBezTo>
                  <a:pt x="5542598" y="2037111"/>
                  <a:pt x="4955047" y="2624662"/>
                  <a:pt x="4230267" y="2624662"/>
                </a:cubicBezTo>
                <a:cubicBezTo>
                  <a:pt x="3505487" y="2624662"/>
                  <a:pt x="2917936" y="2037111"/>
                  <a:pt x="2917936" y="1312331"/>
                </a:cubicBezTo>
                <a:cubicBezTo>
                  <a:pt x="2917936" y="587551"/>
                  <a:pt x="3505487" y="0"/>
                  <a:pt x="423026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176083-2CE5-4707-A564-46805454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18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 descr="Tall office building looking up">
            <a:extLst>
              <a:ext uri="{FF2B5EF4-FFF2-40B4-BE49-F238E27FC236}">
                <a16:creationId xmlns:a16="http://schemas.microsoft.com/office/drawing/2014/main" id="{AF7FA146-2A75-4EA7-A9AD-EBCE6F17FB42}"/>
              </a:ext>
            </a:extLst>
          </p:cNvPr>
          <p:cNvSpPr/>
          <p:nvPr userDrawn="1"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9139" y="4859469"/>
            <a:ext cx="3924934" cy="490538"/>
          </a:xfrm>
          <a:prstGeom prst="rect">
            <a:avLst/>
          </a:prstGeom>
        </p:spPr>
        <p:txBody>
          <a:bodyPr/>
          <a:lstStyle>
            <a:lvl1pPr algn="r"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2BE5D7-9E35-49F8-A8E4-2093183A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139" y="1529685"/>
            <a:ext cx="3924934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99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id="{75D96571-69F8-475F-A910-ECC183425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Oval 2" descr="Tall office building looking up">
            <a:extLst>
              <a:ext uri="{FF2B5EF4-FFF2-40B4-BE49-F238E27FC236}">
                <a16:creationId xmlns:a16="http://schemas.microsoft.com/office/drawing/2014/main" id="{CD4C2457-AECB-4015-9FE4-CCBC516AA9EE}"/>
              </a:ext>
            </a:extLst>
          </p:cNvPr>
          <p:cNvSpPr/>
          <p:nvPr userDrawn="1"/>
        </p:nvSpPr>
        <p:spPr>
          <a:xfrm>
            <a:off x="3352800" y="685800"/>
            <a:ext cx="5486400" cy="5486400"/>
          </a:xfrm>
          <a:prstGeom prst="ellipse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9A018F-D11C-4B07-9830-8336B27A18AD}"/>
              </a:ext>
            </a:extLst>
          </p:cNvPr>
          <p:cNvSpPr/>
          <p:nvPr userDrawn="1"/>
        </p:nvSpPr>
        <p:spPr>
          <a:xfrm>
            <a:off x="8138160" y="5669280"/>
            <a:ext cx="502920" cy="502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209A32-FE17-4457-B02B-0A1DB9B8ADB1}"/>
              </a:ext>
            </a:extLst>
          </p:cNvPr>
          <p:cNvSpPr/>
          <p:nvPr userDrawn="1"/>
        </p:nvSpPr>
        <p:spPr>
          <a:xfrm>
            <a:off x="2915463" y="1295169"/>
            <a:ext cx="692878" cy="6928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85A541-0EDE-4213-AE62-4D909E8EB7F5}"/>
              </a:ext>
            </a:extLst>
          </p:cNvPr>
          <p:cNvSpPr/>
          <p:nvPr userDrawn="1"/>
        </p:nvSpPr>
        <p:spPr>
          <a:xfrm>
            <a:off x="3398520" y="904895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BFD020D-881A-48D8-BDA8-55C7B95C5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927" y="4609453"/>
            <a:ext cx="3924934" cy="490538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lang="en-US" sz="20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687A5-0BDD-45B2-A892-542449E3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678" y="1988047"/>
            <a:ext cx="4007183" cy="237419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000"/>
              </a:spcBef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32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4AA38E8C-A334-4183-8ABC-112B8517F4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0624A4-5116-4AAF-8C31-C25D1DB16FEC}"/>
              </a:ext>
            </a:extLst>
          </p:cNvPr>
          <p:cNvSpPr/>
          <p:nvPr userDrawn="1"/>
        </p:nvSpPr>
        <p:spPr>
          <a:xfrm>
            <a:off x="9354457" y="5363987"/>
            <a:ext cx="4572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07EC8A-6024-4DEA-9C4D-AE4228E17854}"/>
              </a:ext>
            </a:extLst>
          </p:cNvPr>
          <p:cNvSpPr/>
          <p:nvPr userDrawn="1"/>
        </p:nvSpPr>
        <p:spPr>
          <a:xfrm>
            <a:off x="6692791" y="1699889"/>
            <a:ext cx="319749" cy="319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8FAEF-DF78-48CC-AEEF-F9B802055C05}"/>
              </a:ext>
            </a:extLst>
          </p:cNvPr>
          <p:cNvSpPr/>
          <p:nvPr userDrawn="1"/>
        </p:nvSpPr>
        <p:spPr>
          <a:xfrm>
            <a:off x="9354457" y="5897738"/>
            <a:ext cx="179977" cy="1799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6F72D6-AEEE-4CF3-8136-F6782F1E48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0227" y="786181"/>
            <a:ext cx="4441372" cy="5393036"/>
          </a:xfrm>
          <a:custGeom>
            <a:avLst/>
            <a:gdLst>
              <a:gd name="connsiteX0" fmla="*/ 0 w 4441372"/>
              <a:gd name="connsiteY0" fmla="*/ 3188969 h 5393036"/>
              <a:gd name="connsiteX1" fmla="*/ 2173516 w 4441372"/>
              <a:gd name="connsiteY1" fmla="*/ 3188969 h 5393036"/>
              <a:gd name="connsiteX2" fmla="*/ 2173516 w 4441372"/>
              <a:gd name="connsiteY2" fmla="*/ 5393036 h 5393036"/>
              <a:gd name="connsiteX3" fmla="*/ 0 w 4441372"/>
              <a:gd name="connsiteY3" fmla="*/ 5393036 h 5393036"/>
              <a:gd name="connsiteX4" fmla="*/ 2267856 w 4441372"/>
              <a:gd name="connsiteY4" fmla="*/ 2293018 h 5393036"/>
              <a:gd name="connsiteX5" fmla="*/ 4441372 w 4441372"/>
              <a:gd name="connsiteY5" fmla="*/ 2293018 h 5393036"/>
              <a:gd name="connsiteX6" fmla="*/ 4441372 w 4441372"/>
              <a:gd name="connsiteY6" fmla="*/ 4497085 h 5393036"/>
              <a:gd name="connsiteX7" fmla="*/ 2267856 w 4441372"/>
              <a:gd name="connsiteY7" fmla="*/ 4497085 h 5393036"/>
              <a:gd name="connsiteX8" fmla="*/ 0 w 4441372"/>
              <a:gd name="connsiteY8" fmla="*/ 906837 h 5393036"/>
              <a:gd name="connsiteX9" fmla="*/ 2173516 w 4441372"/>
              <a:gd name="connsiteY9" fmla="*/ 906837 h 5393036"/>
              <a:gd name="connsiteX10" fmla="*/ 2173516 w 4441372"/>
              <a:gd name="connsiteY10" fmla="*/ 3110904 h 5393036"/>
              <a:gd name="connsiteX11" fmla="*/ 0 w 4441372"/>
              <a:gd name="connsiteY11" fmla="*/ 3110904 h 5393036"/>
              <a:gd name="connsiteX12" fmla="*/ 2267856 w 4441372"/>
              <a:gd name="connsiteY12" fmla="*/ 0 h 5393036"/>
              <a:gd name="connsiteX13" fmla="*/ 4441372 w 4441372"/>
              <a:gd name="connsiteY13" fmla="*/ 0 h 5393036"/>
              <a:gd name="connsiteX14" fmla="*/ 4441372 w 4441372"/>
              <a:gd name="connsiteY14" fmla="*/ 2204067 h 5393036"/>
              <a:gd name="connsiteX15" fmla="*/ 2267856 w 4441372"/>
              <a:gd name="connsiteY15" fmla="*/ 2204067 h 53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1372" h="5393036">
                <a:moveTo>
                  <a:pt x="0" y="3188969"/>
                </a:moveTo>
                <a:lnTo>
                  <a:pt x="2173516" y="3188969"/>
                </a:lnTo>
                <a:lnTo>
                  <a:pt x="2173516" y="5393036"/>
                </a:lnTo>
                <a:lnTo>
                  <a:pt x="0" y="5393036"/>
                </a:lnTo>
                <a:close/>
                <a:moveTo>
                  <a:pt x="2267856" y="2293018"/>
                </a:moveTo>
                <a:lnTo>
                  <a:pt x="4441372" y="2293018"/>
                </a:lnTo>
                <a:lnTo>
                  <a:pt x="4441372" y="4497085"/>
                </a:lnTo>
                <a:lnTo>
                  <a:pt x="2267856" y="4497085"/>
                </a:lnTo>
                <a:close/>
                <a:moveTo>
                  <a:pt x="0" y="906837"/>
                </a:moveTo>
                <a:lnTo>
                  <a:pt x="2173516" y="906837"/>
                </a:lnTo>
                <a:lnTo>
                  <a:pt x="2173516" y="3110904"/>
                </a:lnTo>
                <a:lnTo>
                  <a:pt x="0" y="3110904"/>
                </a:lnTo>
                <a:close/>
                <a:moveTo>
                  <a:pt x="2267856" y="0"/>
                </a:moveTo>
                <a:lnTo>
                  <a:pt x="4441372" y="0"/>
                </a:lnTo>
                <a:lnTo>
                  <a:pt x="4441372" y="2204067"/>
                </a:lnTo>
                <a:lnTo>
                  <a:pt x="2267856" y="2204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DADC7-BE21-4434-A6E4-BAF80900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4370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4FAA9D0-7C9C-4043-9931-A15819ABB9B5}"/>
              </a:ext>
            </a:extLst>
          </p:cNvPr>
          <p:cNvSpPr/>
          <p:nvPr userDrawn="1"/>
        </p:nvSpPr>
        <p:spPr>
          <a:xfrm>
            <a:off x="7362825" y="443263"/>
            <a:ext cx="361950" cy="3619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32AB2D-843E-4B5F-8793-6A263DA356BB}"/>
              </a:ext>
            </a:extLst>
          </p:cNvPr>
          <p:cNvSpPr/>
          <p:nvPr userDrawn="1"/>
        </p:nvSpPr>
        <p:spPr>
          <a:xfrm>
            <a:off x="11007246" y="5605994"/>
            <a:ext cx="654227" cy="6542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75A12B-C399-4072-BD69-D872D2C2AD1F}"/>
              </a:ext>
            </a:extLst>
          </p:cNvPr>
          <p:cNvSpPr/>
          <p:nvPr userDrawn="1"/>
        </p:nvSpPr>
        <p:spPr>
          <a:xfrm>
            <a:off x="10683791" y="6132439"/>
            <a:ext cx="251152" cy="251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23AE48B-50E9-4BEA-B66A-B2D2B9CCFE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3416" y="624239"/>
            <a:ext cx="5855754" cy="5631571"/>
          </a:xfrm>
          <a:custGeom>
            <a:avLst/>
            <a:gdLst>
              <a:gd name="connsiteX0" fmla="*/ 3433020 w 5855754"/>
              <a:gd name="connsiteY0" fmla="*/ 786103 h 5631571"/>
              <a:gd name="connsiteX1" fmla="*/ 5855754 w 5855754"/>
              <a:gd name="connsiteY1" fmla="*/ 3208837 h 5631571"/>
              <a:gd name="connsiteX2" fmla="*/ 3433020 w 5855754"/>
              <a:gd name="connsiteY2" fmla="*/ 5631571 h 5631571"/>
              <a:gd name="connsiteX3" fmla="*/ 1010286 w 5855754"/>
              <a:gd name="connsiteY3" fmla="*/ 3208837 h 5631571"/>
              <a:gd name="connsiteX4" fmla="*/ 3433020 w 5855754"/>
              <a:gd name="connsiteY4" fmla="*/ 786103 h 5631571"/>
              <a:gd name="connsiteX5" fmla="*/ 828675 w 5855754"/>
              <a:gd name="connsiteY5" fmla="*/ 0 h 5631571"/>
              <a:gd name="connsiteX6" fmla="*/ 1657350 w 5855754"/>
              <a:gd name="connsiteY6" fmla="*/ 828675 h 5631571"/>
              <a:gd name="connsiteX7" fmla="*/ 828675 w 5855754"/>
              <a:gd name="connsiteY7" fmla="*/ 1657350 h 5631571"/>
              <a:gd name="connsiteX8" fmla="*/ 0 w 5855754"/>
              <a:gd name="connsiteY8" fmla="*/ 828675 h 5631571"/>
              <a:gd name="connsiteX9" fmla="*/ 828675 w 5855754"/>
              <a:gd name="connsiteY9" fmla="*/ 0 h 563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754" h="5631571">
                <a:moveTo>
                  <a:pt x="3433020" y="786103"/>
                </a:moveTo>
                <a:cubicBezTo>
                  <a:pt x="4771059" y="786103"/>
                  <a:pt x="5855754" y="1870798"/>
                  <a:pt x="5855754" y="3208837"/>
                </a:cubicBezTo>
                <a:cubicBezTo>
                  <a:pt x="5855754" y="4546876"/>
                  <a:pt x="4771059" y="5631571"/>
                  <a:pt x="3433020" y="5631571"/>
                </a:cubicBezTo>
                <a:cubicBezTo>
                  <a:pt x="2094981" y="5631571"/>
                  <a:pt x="1010286" y="4546876"/>
                  <a:pt x="1010286" y="3208837"/>
                </a:cubicBezTo>
                <a:cubicBezTo>
                  <a:pt x="1010286" y="1870798"/>
                  <a:pt x="2094981" y="786103"/>
                  <a:pt x="3433020" y="786103"/>
                </a:cubicBezTo>
                <a:close/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2D3E62-6D1A-4E9D-BE54-2EED9BF429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B8F0E5-B89F-48AD-87BD-534EA946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49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CD802-D0A0-4EAC-8222-78FFDDD76A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9392"/>
            <a:ext cx="10515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B8BF-DA17-4856-91E9-77C601F2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000"/>
            <a:ext cx="10515600" cy="700115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989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DA3C6F-5F6A-4D64-8BFE-AFFF58B1A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2871" y="4141999"/>
            <a:ext cx="4220845" cy="861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AC159667-7690-4645-986D-BE501438455F}"/>
              </a:ext>
            </a:extLst>
          </p:cNvPr>
          <p:cNvSpPr/>
          <p:nvPr userDrawn="1"/>
        </p:nvSpPr>
        <p:spPr>
          <a:xfrm>
            <a:off x="740309" y="1382809"/>
            <a:ext cx="1229566" cy="1059971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54667EE4-E77F-453B-BF8B-B1EE2AE80715}"/>
              </a:ext>
            </a:extLst>
          </p:cNvPr>
          <p:cNvSpPr/>
          <p:nvPr userDrawn="1"/>
        </p:nvSpPr>
        <p:spPr>
          <a:xfrm>
            <a:off x="3755031" y="1194620"/>
            <a:ext cx="1666162" cy="143634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FC050232-A229-425F-BFC8-D50374F2D171}"/>
              </a:ext>
            </a:extLst>
          </p:cNvPr>
          <p:cNvSpPr/>
          <p:nvPr userDrawn="1"/>
        </p:nvSpPr>
        <p:spPr>
          <a:xfrm>
            <a:off x="3804994" y="5233183"/>
            <a:ext cx="718261" cy="61919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53E4EBC7-340A-43A5-9E23-4B73A6F700B6}"/>
              </a:ext>
            </a:extLst>
          </p:cNvPr>
          <p:cNvSpPr/>
          <p:nvPr userDrawn="1"/>
        </p:nvSpPr>
        <p:spPr>
          <a:xfrm>
            <a:off x="1837838" y="1101306"/>
            <a:ext cx="651613" cy="56173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0E31A-F0A3-481D-8D9C-E3C4531FD2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1515" y="1914044"/>
            <a:ext cx="3993624" cy="3617848"/>
          </a:xfrm>
          <a:custGeom>
            <a:avLst/>
            <a:gdLst>
              <a:gd name="connsiteX0" fmla="*/ 1223161 w 3993624"/>
              <a:gd name="connsiteY0" fmla="*/ 2354088 h 3617848"/>
              <a:gd name="connsiteX1" fmla="*/ 2057242 w 3993624"/>
              <a:gd name="connsiteY1" fmla="*/ 2354088 h 3617848"/>
              <a:gd name="connsiteX2" fmla="*/ 2373182 w 3993624"/>
              <a:gd name="connsiteY2" fmla="*/ 2985968 h 3617848"/>
              <a:gd name="connsiteX3" fmla="*/ 2057242 w 3993624"/>
              <a:gd name="connsiteY3" fmla="*/ 3617848 h 3617848"/>
              <a:gd name="connsiteX4" fmla="*/ 1223161 w 3993624"/>
              <a:gd name="connsiteY4" fmla="*/ 3617848 h 3617848"/>
              <a:gd name="connsiteX5" fmla="*/ 907221 w 3993624"/>
              <a:gd name="connsiteY5" fmla="*/ 2985968 h 3617848"/>
              <a:gd name="connsiteX6" fmla="*/ 2569631 w 3993624"/>
              <a:gd name="connsiteY6" fmla="*/ 1425984 h 3617848"/>
              <a:gd name="connsiteX7" fmla="*/ 3602417 w 3993624"/>
              <a:gd name="connsiteY7" fmla="*/ 1425984 h 3617848"/>
              <a:gd name="connsiteX8" fmla="*/ 3993624 w 3993624"/>
              <a:gd name="connsiteY8" fmla="*/ 2208398 h 3617848"/>
              <a:gd name="connsiteX9" fmla="*/ 3602417 w 3993624"/>
              <a:gd name="connsiteY9" fmla="*/ 2990812 h 3617848"/>
              <a:gd name="connsiteX10" fmla="*/ 2569631 w 3993624"/>
              <a:gd name="connsiteY10" fmla="*/ 2990812 h 3617848"/>
              <a:gd name="connsiteX11" fmla="*/ 2178424 w 3993624"/>
              <a:gd name="connsiteY11" fmla="*/ 2208398 h 3617848"/>
              <a:gd name="connsiteX12" fmla="*/ 551406 w 3993624"/>
              <a:gd name="connsiteY12" fmla="*/ 0 h 3617848"/>
              <a:gd name="connsiteX13" fmla="*/ 2007117 w 3993624"/>
              <a:gd name="connsiteY13" fmla="*/ 0 h 3617848"/>
              <a:gd name="connsiteX14" fmla="*/ 2558523 w 3993624"/>
              <a:gd name="connsiteY14" fmla="*/ 1102811 h 3617848"/>
              <a:gd name="connsiteX15" fmla="*/ 2007117 w 3993624"/>
              <a:gd name="connsiteY15" fmla="*/ 2205622 h 3617848"/>
              <a:gd name="connsiteX16" fmla="*/ 551406 w 3993624"/>
              <a:gd name="connsiteY16" fmla="*/ 2205622 h 3617848"/>
              <a:gd name="connsiteX17" fmla="*/ 0 w 3993624"/>
              <a:gd name="connsiteY17" fmla="*/ 1102811 h 36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3624" h="3617848">
                <a:moveTo>
                  <a:pt x="1223161" y="2354088"/>
                </a:moveTo>
                <a:lnTo>
                  <a:pt x="2057242" y="2354088"/>
                </a:lnTo>
                <a:lnTo>
                  <a:pt x="2373182" y="2985968"/>
                </a:lnTo>
                <a:lnTo>
                  <a:pt x="2057242" y="3617848"/>
                </a:lnTo>
                <a:lnTo>
                  <a:pt x="1223161" y="3617848"/>
                </a:lnTo>
                <a:lnTo>
                  <a:pt x="907221" y="2985968"/>
                </a:lnTo>
                <a:close/>
                <a:moveTo>
                  <a:pt x="2569631" y="1425984"/>
                </a:moveTo>
                <a:lnTo>
                  <a:pt x="3602417" y="1425984"/>
                </a:lnTo>
                <a:lnTo>
                  <a:pt x="3993624" y="2208398"/>
                </a:lnTo>
                <a:lnTo>
                  <a:pt x="3602417" y="2990812"/>
                </a:lnTo>
                <a:lnTo>
                  <a:pt x="2569631" y="2990812"/>
                </a:lnTo>
                <a:lnTo>
                  <a:pt x="2178424" y="2208398"/>
                </a:lnTo>
                <a:close/>
                <a:moveTo>
                  <a:pt x="551406" y="0"/>
                </a:moveTo>
                <a:lnTo>
                  <a:pt x="2007117" y="0"/>
                </a:lnTo>
                <a:lnTo>
                  <a:pt x="2558523" y="1102811"/>
                </a:lnTo>
                <a:lnTo>
                  <a:pt x="2007117" y="2205622"/>
                </a:lnTo>
                <a:lnTo>
                  <a:pt x="551406" y="2205622"/>
                </a:lnTo>
                <a:lnTo>
                  <a:pt x="0" y="11028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68100-C56F-4515-A4FD-3F301797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871" y="2050552"/>
            <a:ext cx="4998720" cy="1748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056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F421413-161E-4B36-B693-FB38DF14ED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53508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B5D207AE-9C9C-410A-9F31-2402BAD6DD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1592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DE3344FC-C4DE-481F-9C31-667EDD563C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02465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9094D7D-3613-49C1-BB58-A65B41A9738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4005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76CA45F-A66A-4AD8-A004-10DB55A5D7B2}"/>
              </a:ext>
            </a:extLst>
          </p:cNvPr>
          <p:cNvSpPr/>
          <p:nvPr userDrawn="1"/>
        </p:nvSpPr>
        <p:spPr>
          <a:xfrm>
            <a:off x="546669" y="3467555"/>
            <a:ext cx="458268" cy="39505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7A66A3D-2437-4015-9F5F-380C4D23D83C}"/>
              </a:ext>
            </a:extLst>
          </p:cNvPr>
          <p:cNvSpPr/>
          <p:nvPr userDrawn="1"/>
        </p:nvSpPr>
        <p:spPr>
          <a:xfrm>
            <a:off x="11113337" y="2394722"/>
            <a:ext cx="358391" cy="30895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FFB14F3B-E7EF-4546-8D74-71FFB45C77C0}"/>
              </a:ext>
            </a:extLst>
          </p:cNvPr>
          <p:cNvSpPr/>
          <p:nvPr userDrawn="1"/>
        </p:nvSpPr>
        <p:spPr>
          <a:xfrm>
            <a:off x="10882649" y="2202202"/>
            <a:ext cx="230688" cy="19886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91F943B-ED0D-49A1-844A-E23BA9A48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68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AC6B9A8-053C-4828-B705-901C6018F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2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BBA6FD52-E179-41F8-AE78-9AF3D65F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9482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49A82AB-D328-4DB0-841B-186884119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948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84E23D5D-9866-48F9-8E08-DD2DBE4C4E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296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E671C9E6-A1A5-4EE5-8642-94AA7635DB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920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DF6BB5C9-B678-435A-830F-4C10EB1A9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5110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861EC87-A9E2-4FC3-B8BC-06C520B8A1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7511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C3EDE91-631F-4947-94DC-557685FD23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7923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8FDDBEF4-1329-49DF-B043-D51B34F5EE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1792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BDB3FD3-4F52-4E28-B639-5F73070E47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337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6BB16225-AC51-4525-A1E8-438B8B0B73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3965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Content Placeholder 39">
            <a:extLst>
              <a:ext uri="{FF2B5EF4-FFF2-40B4-BE49-F238E27FC236}">
                <a16:creationId xmlns:a16="http://schemas.microsoft.com/office/drawing/2014/main" id="{6EC38F38-5935-49D5-AA85-4182E82D6F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965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Content Placeholder 39">
            <a:extLst>
              <a:ext uri="{FF2B5EF4-FFF2-40B4-BE49-F238E27FC236}">
                <a16:creationId xmlns:a16="http://schemas.microsoft.com/office/drawing/2014/main" id="{51C9D5ED-A19A-42A1-9200-C77E39E6F5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3965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Content Placeholder 39">
            <a:extLst>
              <a:ext uri="{FF2B5EF4-FFF2-40B4-BE49-F238E27FC236}">
                <a16:creationId xmlns:a16="http://schemas.microsoft.com/office/drawing/2014/main" id="{47A95437-77F3-4E2C-8470-57587793A1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9386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Content Placeholder 39">
            <a:extLst>
              <a:ext uri="{FF2B5EF4-FFF2-40B4-BE49-F238E27FC236}">
                <a16:creationId xmlns:a16="http://schemas.microsoft.com/office/drawing/2014/main" id="{CB1EA2BE-D294-486E-88F0-2AA9518A6E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386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Content Placeholder 39">
            <a:extLst>
              <a:ext uri="{FF2B5EF4-FFF2-40B4-BE49-F238E27FC236}">
                <a16:creationId xmlns:a16="http://schemas.microsoft.com/office/drawing/2014/main" id="{108734A0-880E-44E2-858F-7AA6C6B0A5A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9386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CED4CD-5348-488E-A883-0486DD57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10693400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70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AD702D-965C-40E9-8D23-D82E2CFA9E61}"/>
              </a:ext>
            </a:extLst>
          </p:cNvPr>
          <p:cNvSpPr txBox="1">
            <a:spLocks/>
          </p:cNvSpPr>
          <p:nvPr userDrawn="1"/>
        </p:nvSpPr>
        <p:spPr>
          <a:xfrm>
            <a:off x="660396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BD5F78-1C10-49D6-8616-C9F20406C112}" type="datetime1">
              <a:rPr lang="en-US" sz="1100" smtClean="0">
                <a:solidFill>
                  <a:schemeClr val="accent2"/>
                </a:solidFill>
              </a:rPr>
              <a:pPr/>
              <a:t>2/7/2026</a:t>
            </a:fld>
            <a:endParaRPr lang="en-US" sz="1100">
              <a:solidFill>
                <a:schemeClr val="accent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E0959-6855-4447-BAEC-D32B47712F07}"/>
              </a:ext>
            </a:extLst>
          </p:cNvPr>
          <p:cNvSpPr txBox="1">
            <a:spLocks/>
          </p:cNvSpPr>
          <p:nvPr userDrawn="1"/>
        </p:nvSpPr>
        <p:spPr>
          <a:xfrm>
            <a:off x="1445526" y="6378906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>
                <a:solidFill>
                  <a:schemeClr val="accent2"/>
                </a:solidFill>
              </a:rPr>
              <a:t>Annual Review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A05B6A-9124-4DBB-843A-84818A8F79FC}"/>
              </a:ext>
            </a:extLst>
          </p:cNvPr>
          <p:cNvSpPr txBox="1">
            <a:spLocks/>
          </p:cNvSpPr>
          <p:nvPr userDrawn="1"/>
        </p:nvSpPr>
        <p:spPr>
          <a:xfrm>
            <a:off x="8805338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18C1E5-FB55-42F5-BD6D-9CC153FCDBE6}" type="slidenum">
              <a:rPr lang="en-US" sz="1100" smtClean="0">
                <a:solidFill>
                  <a:schemeClr val="accent4"/>
                </a:solidFill>
              </a:rPr>
              <a:pPr algn="r"/>
              <a:t>‹#›</a:t>
            </a:fld>
            <a:endParaRPr lang="en-US" sz="110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  <p:sldLayoutId id="2147483681" r:id="rId4"/>
    <p:sldLayoutId id="2147483680" r:id="rId5"/>
    <p:sldLayoutId id="2147483682" r:id="rId6"/>
    <p:sldLayoutId id="2147483677" r:id="rId7"/>
    <p:sldLayoutId id="2147483654" r:id="rId8"/>
    <p:sldLayoutId id="2147483685" r:id="rId9"/>
    <p:sldLayoutId id="2147483684" r:id="rId10"/>
    <p:sldLayoutId id="2147483686" r:id="rId11"/>
    <p:sldLayoutId id="2147483687" r:id="rId12"/>
    <p:sldLayoutId id="214748367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Blue glass building">
            <a:extLst>
              <a:ext uri="{FF2B5EF4-FFF2-40B4-BE49-F238E27FC236}">
                <a16:creationId xmlns:a16="http://schemas.microsoft.com/office/drawing/2014/main" id="{E6A5B61D-69C0-4661-AD66-3D72D9A6E8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80000"/>
          </a:blip>
          <a:srcRect t="7802" b="7802"/>
          <a:stretch/>
        </p:blipFill>
        <p:spPr>
          <a:xfrm>
            <a:off x="0" y="0"/>
            <a:ext cx="12192000" cy="6858000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38AF5374-EA50-4722-BB45-6C182E5A1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837CEB-1A69-4F72-95D4-054D82F0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</a:t>
            </a:r>
            <a:br>
              <a:rPr lang="en-US"/>
            </a:br>
            <a:r>
              <a:rPr lang="en-US"/>
              <a:t>Analysis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FAF4E3-C8A2-4861-A67E-040D885F84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CostCo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6DF5064-7AAC-4887-9BD5-FB6BC40A6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February 10, 2026</a:t>
            </a:r>
          </a:p>
          <a:p>
            <a:r>
              <a:rPr lang="en-US"/>
              <a:t>Net Prophets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35FAA64B-9D7A-4109-97E0-B0BAA29C4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00A0E61B-8139-47E5-862B-C6D87AF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B06F39E4-24A5-44F2-BD9A-7E8C8AF2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62F7433A-0BB9-4B38-A96F-AB1B77772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9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6F5A7-6586-6CDB-EE89-15972A2C8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8C458B48-654C-15D8-96F5-4B5E725036B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10204" y="2370070"/>
            <a:ext cx="5576231" cy="356846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0F8496-0E0A-5FD4-2FB1-3EE366D7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E6EBB-3CFB-75EF-5984-CFD499301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351" y="2393650"/>
            <a:ext cx="5619750" cy="352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382E3-8FB0-41C1-1A15-F0154DBC1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F4F8EA-DFA4-96D2-6197-7C25C9BB051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099939" y="2326938"/>
            <a:ext cx="5570536" cy="352532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37CD29D-0D69-3152-8153-C4EFD7ED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578D52-988B-1067-4E08-D8A03E2C1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89" y="2321763"/>
            <a:ext cx="5619750" cy="352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68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5F660-5AAF-4F5B-D9EB-C8FEF9BAA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015D42-0738-0D4D-F81C-A75AF11FD05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29634" y="2395811"/>
            <a:ext cx="5649021" cy="357402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DA10B3-ED79-DA43-F63D-46CC3837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C860B-8FFB-7427-4F8D-6118E7161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576" y="2351446"/>
            <a:ext cx="5791815" cy="36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43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464D9-5C0F-78F9-58B5-CF66DABA2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126B17-E3AA-DCB6-66DD-2D4577F7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A graph of long term debt&#10;&#10;AI-generated content may be incorrect.">
            <a:extLst>
              <a:ext uri="{FF2B5EF4-FFF2-40B4-BE49-F238E27FC236}">
                <a16:creationId xmlns:a16="http://schemas.microsoft.com/office/drawing/2014/main" id="{5DD905CF-75B7-AFE8-5FA0-4CB0DA2AE97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68355" y="2384449"/>
            <a:ext cx="5346194" cy="3410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90C61D-222B-499A-B0FF-EDD93FE41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34" y="2393650"/>
            <a:ext cx="5418467" cy="33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2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6A7AD5-3671-6718-246D-4ED8C9C91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Escalators">
            <a:extLst>
              <a:ext uri="{FF2B5EF4-FFF2-40B4-BE49-F238E27FC236}">
                <a16:creationId xmlns:a16="http://schemas.microsoft.com/office/drawing/2014/main" id="{A4A9CAAA-C5F2-AE9A-A45F-5DBD3C69FD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60000"/>
          </a:blip>
          <a:srcRect t="6729" r="33992" b="40721"/>
          <a:stretch/>
        </p:blipFill>
        <p:spPr>
          <a:xfrm>
            <a:off x="15605" y="0"/>
            <a:ext cx="12192001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887756-E1D9-27F0-B764-94110D230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F78B0A3-D830-45AD-C9D6-2B2BE1A7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/>
              <a:t>CostCo Strategies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EB8F34-168C-25AA-618F-F38B20B0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8168" y="1181123"/>
            <a:ext cx="459924" cy="4599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22ABB4-8112-D314-082B-AC5BE4C8E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1920" y="5840880"/>
            <a:ext cx="284372" cy="284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B508B-F3E4-279A-3C1A-F52FE18AE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Let’s dive in</a:t>
            </a:r>
          </a:p>
        </p:txBody>
      </p:sp>
    </p:spTree>
    <p:extLst>
      <p:ext uri="{BB962C8B-B14F-4D97-AF65-F5344CB8AC3E}">
        <p14:creationId xmlns:p14="http://schemas.microsoft.com/office/powerpoint/2010/main" val="518092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E6D6-C63D-4A7C-B1F1-1E8117B2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Q1</a:t>
            </a:r>
          </a:p>
          <a:p>
            <a:endParaRPr lang="en-US"/>
          </a:p>
        </p:txBody>
      </p:sp>
      <p:pic>
        <p:nvPicPr>
          <p:cNvPr id="25" name="Picture Placeholder 4" descr="close up of building">
            <a:extLst>
              <a:ext uri="{FF2B5EF4-FFF2-40B4-BE49-F238E27FC236}">
                <a16:creationId xmlns:a16="http://schemas.microsoft.com/office/drawing/2014/main" id="{B43125FE-4923-4B38-ADD6-3F547696AB1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0082" b="10082"/>
          <a:stretch/>
        </p:blipFill>
        <p:spPr>
          <a:xfrm>
            <a:off x="9261475" y="0"/>
            <a:ext cx="2930525" cy="1560513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27DC06-E3ED-47AA-A80C-6DC3AB8A23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Employee opportunities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982E48-3FB5-4F2E-AE87-E5E0838657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End of fiscal celebration on July 15th</a:t>
            </a:r>
            <a:br>
              <a:rPr lang="en-US"/>
            </a:br>
            <a:r>
              <a:rPr lang="en-US"/>
              <a:t> </a:t>
            </a:r>
          </a:p>
          <a:p>
            <a:r>
              <a:rPr lang="en-US"/>
              <a:t>Employee day of learning on August 14th </a:t>
            </a:r>
            <a:br>
              <a:rPr lang="en-US"/>
            </a:br>
            <a:endParaRPr lang="en-US"/>
          </a:p>
          <a:p>
            <a:r>
              <a:rPr lang="en-US"/>
              <a:t>Employee Yoga on September 3rd </a:t>
            </a:r>
            <a:br>
              <a:rPr lang="en-US"/>
            </a:br>
            <a:endParaRPr lang="en-US"/>
          </a:p>
          <a:p>
            <a:r>
              <a:rPr lang="en-US"/>
              <a:t>Seminar series begins September 10th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2BCCC6-6D52-4984-A92F-8B1A8A9032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Business priorities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E2CA68-BFC9-485F-A53E-F4C27258E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Increase customer satisfaction by 2%</a:t>
            </a:r>
            <a:br>
              <a:rPr lang="en-US"/>
            </a:br>
            <a:endParaRPr lang="en-US"/>
          </a:p>
          <a:p>
            <a:r>
              <a:rPr lang="en-US"/>
              <a:t>Maintain growth</a:t>
            </a:r>
            <a:br>
              <a:rPr lang="en-US"/>
            </a:br>
            <a:endParaRPr lang="en-US"/>
          </a:p>
          <a:p>
            <a:r>
              <a:rPr lang="en-US"/>
              <a:t>Diversify investment in sector 2</a:t>
            </a:r>
            <a:br>
              <a:rPr lang="en-US"/>
            </a:br>
            <a:endParaRPr lang="en-US"/>
          </a:p>
          <a:p>
            <a:r>
              <a:rPr lang="en-US"/>
              <a:t>Initiative partnership with 3rd party organizations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7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B1C12C-84A1-691F-E908-2FE1C6489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Escalators">
            <a:extLst>
              <a:ext uri="{FF2B5EF4-FFF2-40B4-BE49-F238E27FC236}">
                <a16:creationId xmlns:a16="http://schemas.microsoft.com/office/drawing/2014/main" id="{1A3CE9A9-6D3B-7810-4C37-E8A4E2961E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60000"/>
          </a:blip>
          <a:srcRect t="6729" r="33992" b="40721"/>
          <a:stretch/>
        </p:blipFill>
        <p:spPr>
          <a:xfrm>
            <a:off x="15605" y="0"/>
            <a:ext cx="12192001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3F4131-24ED-1231-9740-C07BB1037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2B65CD4-6435-4522-2717-7484CB5B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/>
              <a:t>Industry Challenges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B7D282-9C06-5BE7-B61D-67724F52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8168" y="1181123"/>
            <a:ext cx="459924" cy="4599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91968E-2008-C34B-BA80-BB274A8D4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1920" y="5840880"/>
            <a:ext cx="284372" cy="284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E5AA3-EE97-CBCF-886F-2AF160B370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Let’s dive in</a:t>
            </a:r>
          </a:p>
        </p:txBody>
      </p:sp>
    </p:spTree>
    <p:extLst>
      <p:ext uri="{BB962C8B-B14F-4D97-AF65-F5344CB8AC3E}">
        <p14:creationId xmlns:p14="http://schemas.microsoft.com/office/powerpoint/2010/main" val="1240160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B89E9C66-E38F-4FFF-B1A6-BA4E05DD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6720114" cy="830997"/>
          </a:xfrm>
        </p:spPr>
        <p:txBody>
          <a:bodyPr/>
          <a:lstStyle/>
          <a:p>
            <a:r>
              <a:rPr lang="en-US"/>
              <a:t>Retail Industry Threats</a:t>
            </a:r>
          </a:p>
        </p:txBody>
      </p:sp>
      <p:pic>
        <p:nvPicPr>
          <p:cNvPr id="42" name="Picture Placeholder 3" descr="close up of building">
            <a:extLst>
              <a:ext uri="{FF2B5EF4-FFF2-40B4-BE49-F238E27FC236}">
                <a16:creationId xmlns:a16="http://schemas.microsoft.com/office/drawing/2014/main" id="{5A9FCEFE-ADCB-4861-8CEA-A074136512A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3712" b="13712"/>
          <a:stretch>
            <a:fillRect/>
          </a:stretch>
        </p:blipFill>
        <p:spPr>
          <a:xfrm>
            <a:off x="9393238" y="0"/>
            <a:ext cx="2798762" cy="1354138"/>
          </a:xfrm>
          <a:custGeom>
            <a:avLst/>
            <a:gdLst>
              <a:gd name="connsiteX0" fmla="*/ 316595 w 2798762"/>
              <a:gd name="connsiteY0" fmla="*/ 369378 h 1635849"/>
              <a:gd name="connsiteX1" fmla="*/ 1152465 w 2798762"/>
              <a:gd name="connsiteY1" fmla="*/ 369378 h 1635849"/>
              <a:gd name="connsiteX2" fmla="*/ 1469083 w 2798762"/>
              <a:gd name="connsiteY2" fmla="*/ 1002614 h 1635849"/>
              <a:gd name="connsiteX3" fmla="*/ 1152465 w 2798762"/>
              <a:gd name="connsiteY3" fmla="*/ 1635849 h 1635849"/>
              <a:gd name="connsiteX4" fmla="*/ 316595 w 2798762"/>
              <a:gd name="connsiteY4" fmla="*/ 1635849 h 1635849"/>
              <a:gd name="connsiteX5" fmla="*/ 0 w 2798762"/>
              <a:gd name="connsiteY5" fmla="*/ 1002660 h 1635849"/>
              <a:gd name="connsiteX6" fmla="*/ 0 w 2798762"/>
              <a:gd name="connsiteY6" fmla="*/ 1002568 h 1635849"/>
              <a:gd name="connsiteX7" fmla="*/ 1193125 w 2798762"/>
              <a:gd name="connsiteY7" fmla="*/ 0 h 1635849"/>
              <a:gd name="connsiteX8" fmla="*/ 2798762 w 2798762"/>
              <a:gd name="connsiteY8" fmla="*/ 0 h 1635849"/>
              <a:gd name="connsiteX9" fmla="*/ 2798762 w 2798762"/>
              <a:gd name="connsiteY9" fmla="*/ 786966 h 1635849"/>
              <a:gd name="connsiteX10" fmla="*/ 2719777 w 2798762"/>
              <a:gd name="connsiteY10" fmla="*/ 944936 h 1635849"/>
              <a:gd name="connsiteX11" fmla="*/ 1582346 w 2798762"/>
              <a:gd name="connsiteY11" fmla="*/ 944936 h 1635849"/>
              <a:gd name="connsiteX12" fmla="*/ 1151501 w 2798762"/>
              <a:gd name="connsiteY12" fmla="*/ 83246 h 16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762" h="1635849">
                <a:moveTo>
                  <a:pt x="316595" y="369378"/>
                </a:moveTo>
                <a:lnTo>
                  <a:pt x="1152465" y="369378"/>
                </a:lnTo>
                <a:lnTo>
                  <a:pt x="1469083" y="1002614"/>
                </a:lnTo>
                <a:lnTo>
                  <a:pt x="1152465" y="1635849"/>
                </a:lnTo>
                <a:lnTo>
                  <a:pt x="316595" y="1635849"/>
                </a:lnTo>
                <a:lnTo>
                  <a:pt x="0" y="1002660"/>
                </a:lnTo>
                <a:lnTo>
                  <a:pt x="0" y="1002568"/>
                </a:lnTo>
                <a:close/>
                <a:moveTo>
                  <a:pt x="1193125" y="0"/>
                </a:moveTo>
                <a:lnTo>
                  <a:pt x="2798762" y="0"/>
                </a:lnTo>
                <a:lnTo>
                  <a:pt x="2798762" y="786966"/>
                </a:lnTo>
                <a:lnTo>
                  <a:pt x="2719777" y="944936"/>
                </a:lnTo>
                <a:lnTo>
                  <a:pt x="1582346" y="944936"/>
                </a:lnTo>
                <a:lnTo>
                  <a:pt x="1151501" y="83246"/>
                </a:lnTo>
                <a:close/>
              </a:path>
            </a:pathLst>
          </a:cu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CE041C-95BD-44D2-B6C1-24D83ADE17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Price Competition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AED82-F4F3-044A-B30A-FD32531B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Discount Retailers</a:t>
            </a:r>
          </a:p>
          <a:p>
            <a:endParaRPr lang="en-US"/>
          </a:p>
          <a:p>
            <a:r>
              <a:rPr lang="en-US"/>
              <a:t>Online giants</a:t>
            </a:r>
          </a:p>
          <a:p>
            <a:endParaRPr lang="en-US"/>
          </a:p>
          <a:p>
            <a:r>
              <a:rPr lang="en-US"/>
              <a:t>Inflation-driven consumer price sensitivity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5DCF7EA-3411-4C0C-80B9-EA80529F64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16829" y="2048933"/>
            <a:ext cx="3810181" cy="438150"/>
          </a:xfrm>
        </p:spPr>
        <p:txBody>
          <a:bodyPr/>
          <a:lstStyle/>
          <a:p>
            <a:r>
              <a:rPr lang="en-US"/>
              <a:t>Omnichannel Expectations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833AD6-5D57-BE44-8842-EAACC39A6B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56130" y="2664637"/>
            <a:ext cx="3474720" cy="2935288"/>
          </a:xfrm>
        </p:spPr>
        <p:txBody>
          <a:bodyPr/>
          <a:lstStyle/>
          <a:p>
            <a:r>
              <a:rPr lang="en-US"/>
              <a:t>Online shopping options</a:t>
            </a:r>
            <a:br>
              <a:rPr lang="en-US"/>
            </a:br>
            <a:endParaRPr lang="en-US"/>
          </a:p>
          <a:p>
            <a:r>
              <a:rPr lang="en-US"/>
              <a:t>Fast and convenient delivery</a:t>
            </a:r>
          </a:p>
          <a:p>
            <a:endParaRPr lang="en-US"/>
          </a:p>
          <a:p>
            <a:r>
              <a:rPr lang="en-US"/>
              <a:t>Seamless integration with physical stores</a:t>
            </a:r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B1EB18-010F-4370-A5A6-0A68EC2345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4180" y="2052478"/>
            <a:ext cx="3487420" cy="438150"/>
          </a:xfrm>
        </p:spPr>
        <p:txBody>
          <a:bodyPr/>
          <a:lstStyle/>
          <a:p>
            <a:r>
              <a:rPr lang="en-US"/>
              <a:t>Supply Chain Disruptions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9205F1B-456F-AF42-81AD-D646AEB4F7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Inventory volatility</a:t>
            </a:r>
            <a:br>
              <a:rPr lang="en-US"/>
            </a:br>
            <a:endParaRPr lang="en-US"/>
          </a:p>
          <a:p>
            <a:r>
              <a:rPr lang="en-US"/>
              <a:t>Rising transportation and sourcing costs</a:t>
            </a:r>
            <a:br>
              <a:rPr lang="en-US"/>
            </a:br>
            <a:endParaRPr lang="en-US"/>
          </a:p>
          <a:p>
            <a:r>
              <a:rPr lang="en-US"/>
              <a:t>Global supplier risks</a:t>
            </a:r>
          </a:p>
        </p:txBody>
      </p:sp>
    </p:spTree>
    <p:extLst>
      <p:ext uri="{BB962C8B-B14F-4D97-AF65-F5344CB8AC3E}">
        <p14:creationId xmlns:p14="http://schemas.microsoft.com/office/powerpoint/2010/main" val="390360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B3389-5C38-4B74-573E-E44620B7B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863F83A9-6505-3416-B62E-7DC10AAF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6720114" cy="830997"/>
          </a:xfrm>
        </p:spPr>
        <p:txBody>
          <a:bodyPr/>
          <a:lstStyle/>
          <a:p>
            <a:r>
              <a:rPr lang="en-US"/>
              <a:t>Recommendations</a:t>
            </a:r>
          </a:p>
        </p:txBody>
      </p:sp>
      <p:pic>
        <p:nvPicPr>
          <p:cNvPr id="42" name="Picture Placeholder 3" descr="close up of building">
            <a:extLst>
              <a:ext uri="{FF2B5EF4-FFF2-40B4-BE49-F238E27FC236}">
                <a16:creationId xmlns:a16="http://schemas.microsoft.com/office/drawing/2014/main" id="{4AD7AD58-32B7-1B34-438E-BB20DAE2ECE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3712" b="13712"/>
          <a:stretch>
            <a:fillRect/>
          </a:stretch>
        </p:blipFill>
        <p:spPr>
          <a:xfrm>
            <a:off x="9393238" y="0"/>
            <a:ext cx="2798762" cy="1354138"/>
          </a:xfrm>
          <a:custGeom>
            <a:avLst/>
            <a:gdLst>
              <a:gd name="connsiteX0" fmla="*/ 316595 w 2798762"/>
              <a:gd name="connsiteY0" fmla="*/ 369378 h 1635849"/>
              <a:gd name="connsiteX1" fmla="*/ 1152465 w 2798762"/>
              <a:gd name="connsiteY1" fmla="*/ 369378 h 1635849"/>
              <a:gd name="connsiteX2" fmla="*/ 1469083 w 2798762"/>
              <a:gd name="connsiteY2" fmla="*/ 1002614 h 1635849"/>
              <a:gd name="connsiteX3" fmla="*/ 1152465 w 2798762"/>
              <a:gd name="connsiteY3" fmla="*/ 1635849 h 1635849"/>
              <a:gd name="connsiteX4" fmla="*/ 316595 w 2798762"/>
              <a:gd name="connsiteY4" fmla="*/ 1635849 h 1635849"/>
              <a:gd name="connsiteX5" fmla="*/ 0 w 2798762"/>
              <a:gd name="connsiteY5" fmla="*/ 1002660 h 1635849"/>
              <a:gd name="connsiteX6" fmla="*/ 0 w 2798762"/>
              <a:gd name="connsiteY6" fmla="*/ 1002568 h 1635849"/>
              <a:gd name="connsiteX7" fmla="*/ 1193125 w 2798762"/>
              <a:gd name="connsiteY7" fmla="*/ 0 h 1635849"/>
              <a:gd name="connsiteX8" fmla="*/ 2798762 w 2798762"/>
              <a:gd name="connsiteY8" fmla="*/ 0 h 1635849"/>
              <a:gd name="connsiteX9" fmla="*/ 2798762 w 2798762"/>
              <a:gd name="connsiteY9" fmla="*/ 786966 h 1635849"/>
              <a:gd name="connsiteX10" fmla="*/ 2719777 w 2798762"/>
              <a:gd name="connsiteY10" fmla="*/ 944936 h 1635849"/>
              <a:gd name="connsiteX11" fmla="*/ 1582346 w 2798762"/>
              <a:gd name="connsiteY11" fmla="*/ 944936 h 1635849"/>
              <a:gd name="connsiteX12" fmla="*/ 1151501 w 2798762"/>
              <a:gd name="connsiteY12" fmla="*/ 83246 h 16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762" h="1635849">
                <a:moveTo>
                  <a:pt x="316595" y="369378"/>
                </a:moveTo>
                <a:lnTo>
                  <a:pt x="1152465" y="369378"/>
                </a:lnTo>
                <a:lnTo>
                  <a:pt x="1469083" y="1002614"/>
                </a:lnTo>
                <a:lnTo>
                  <a:pt x="1152465" y="1635849"/>
                </a:lnTo>
                <a:lnTo>
                  <a:pt x="316595" y="1635849"/>
                </a:lnTo>
                <a:lnTo>
                  <a:pt x="0" y="1002660"/>
                </a:lnTo>
                <a:lnTo>
                  <a:pt x="0" y="1002568"/>
                </a:lnTo>
                <a:close/>
                <a:moveTo>
                  <a:pt x="1193125" y="0"/>
                </a:moveTo>
                <a:lnTo>
                  <a:pt x="2798762" y="0"/>
                </a:lnTo>
                <a:lnTo>
                  <a:pt x="2798762" y="786966"/>
                </a:lnTo>
                <a:lnTo>
                  <a:pt x="2719777" y="944936"/>
                </a:lnTo>
                <a:lnTo>
                  <a:pt x="1582346" y="944936"/>
                </a:lnTo>
                <a:lnTo>
                  <a:pt x="1151501" y="83246"/>
                </a:lnTo>
                <a:close/>
              </a:path>
            </a:pathLst>
          </a:cu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A174C2-42C1-3664-80CE-A5375A09A8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Price Competition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16DB6-F129-8F76-18FE-1848AB6D7B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Expand the Kirkland Brand</a:t>
            </a:r>
          </a:p>
          <a:p>
            <a:endParaRPr lang="en-US"/>
          </a:p>
          <a:p>
            <a:r>
              <a:rPr lang="en-US"/>
              <a:t>Leverage membership fees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3ED050-8BD5-8E28-8502-8A907EE9B9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16829" y="2048933"/>
            <a:ext cx="3810181" cy="438150"/>
          </a:xfrm>
        </p:spPr>
        <p:txBody>
          <a:bodyPr/>
          <a:lstStyle/>
          <a:p>
            <a:r>
              <a:rPr lang="en-US"/>
              <a:t>Omnichannel Expectations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60E4CA-92A9-872E-B869-CA21167CD0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56130" y="2664637"/>
            <a:ext cx="3474720" cy="2935288"/>
          </a:xfrm>
        </p:spPr>
        <p:txBody>
          <a:bodyPr/>
          <a:lstStyle/>
          <a:p>
            <a:r>
              <a:rPr lang="en-US"/>
              <a:t>Enhance CostCo app and website</a:t>
            </a:r>
            <a:br>
              <a:rPr lang="en-US"/>
            </a:br>
            <a:endParaRPr lang="en-US"/>
          </a:p>
          <a:p>
            <a:r>
              <a:rPr lang="en-US"/>
              <a:t>Expand delivery services</a:t>
            </a:r>
          </a:p>
          <a:p>
            <a:endParaRPr lang="en-US"/>
          </a:p>
          <a:p>
            <a:r>
              <a:rPr lang="en-US"/>
              <a:t>Integrate online and in-store experiences</a:t>
            </a:r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585D88-8603-8ADF-0C33-75104124B4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4180" y="2052478"/>
            <a:ext cx="3487420" cy="438150"/>
          </a:xfrm>
        </p:spPr>
        <p:txBody>
          <a:bodyPr/>
          <a:lstStyle/>
          <a:p>
            <a:r>
              <a:rPr lang="en-US"/>
              <a:t>Supply Chain Disruptions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2E36C2-AC7A-1FCE-41B8-3380C9B319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Diversify suppliers and sourcing regions</a:t>
            </a:r>
            <a:br>
              <a:rPr lang="en-US"/>
            </a:br>
            <a:endParaRPr lang="en-US"/>
          </a:p>
          <a:p>
            <a:r>
              <a:rPr lang="en-US"/>
              <a:t>Invest in data-driven demand forecasting</a:t>
            </a:r>
            <a:br>
              <a:rPr lang="en-US"/>
            </a:br>
            <a:endParaRPr lang="en-US"/>
          </a:p>
          <a:p>
            <a:r>
              <a:rPr lang="en-US"/>
              <a:t>Expand and optimize distribution centers</a:t>
            </a:r>
          </a:p>
        </p:txBody>
      </p:sp>
    </p:spTree>
    <p:extLst>
      <p:ext uri="{BB962C8B-B14F-4D97-AF65-F5344CB8AC3E}">
        <p14:creationId xmlns:p14="http://schemas.microsoft.com/office/powerpoint/2010/main" val="359356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F211-ED25-4BED-862A-17F84B32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br>
              <a:rPr lang="en-US"/>
            </a:br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F3A0DAD0-3E39-4BBF-88E4-5C3C306D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018" y="2105016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Target Audience">
            <a:extLst>
              <a:ext uri="{FF2B5EF4-FFF2-40B4-BE49-F238E27FC236}">
                <a16:creationId xmlns:a16="http://schemas.microsoft.com/office/drawing/2014/main" id="{C4663C19-45BD-46CB-AA38-6CE7C4522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513" y="2204476"/>
            <a:ext cx="548640" cy="548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302878-D117-49D8-8CD3-093E34DF215B}"/>
              </a:ext>
            </a:extLst>
          </p:cNvPr>
          <p:cNvSpPr txBox="1"/>
          <p:nvPr/>
        </p:nvSpPr>
        <p:spPr>
          <a:xfrm>
            <a:off x="1748531" y="2125176"/>
            <a:ext cx="3657600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We’re delivering for our customers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Last year we supported thousands of customers and sold 60,000 units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B8F5A225-0C56-4A56-9265-DBE9001CC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2827" y="2105016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 descr="Upward trend">
            <a:extLst>
              <a:ext uri="{FF2B5EF4-FFF2-40B4-BE49-F238E27FC236}">
                <a16:creationId xmlns:a16="http://schemas.microsoft.com/office/drawing/2014/main" id="{112CEB44-CF96-4193-8126-3EF3F89B2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562762" y="2203745"/>
            <a:ext cx="548640" cy="548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DBD184-BCBE-4A38-8DF2-C0C550ADE4C4}"/>
              </a:ext>
            </a:extLst>
          </p:cNvPr>
          <p:cNvSpPr txBox="1"/>
          <p:nvPr/>
        </p:nvSpPr>
        <p:spPr>
          <a:xfrm>
            <a:off x="7504293" y="2125176"/>
            <a:ext cx="3657600" cy="691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Our business is good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Profits are up in the last quarter by 3%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A6510D74-8CDF-4500-996B-40C07942D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018" y="3510536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 descr="Shopping bag">
            <a:extLst>
              <a:ext uri="{FF2B5EF4-FFF2-40B4-BE49-F238E27FC236}">
                <a16:creationId xmlns:a16="http://schemas.microsoft.com/office/drawing/2014/main" id="{245749D8-5A06-44F2-B96E-6718BBEB6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93513" y="3618467"/>
            <a:ext cx="548640" cy="548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A3F38B-310F-454B-9EF6-EF4B5FD017B0}"/>
              </a:ext>
            </a:extLst>
          </p:cNvPr>
          <p:cNvSpPr txBox="1"/>
          <p:nvPr/>
        </p:nvSpPr>
        <p:spPr>
          <a:xfrm>
            <a:off x="1748531" y="3531563"/>
            <a:ext cx="3657600" cy="691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Our customers keep coming back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We increased customer retention by 4%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F73E68A5-255F-4C3B-82E4-28F5CE1A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2827" y="3510536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phic 35" descr="Clipboard">
            <a:extLst>
              <a:ext uri="{FF2B5EF4-FFF2-40B4-BE49-F238E27FC236}">
                <a16:creationId xmlns:a16="http://schemas.microsoft.com/office/drawing/2014/main" id="{3F4B17BF-671E-4F42-AB1B-F84F52DCE2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573648" y="3606850"/>
            <a:ext cx="548640" cy="548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D1A11C-0D13-40D5-A96C-6C9C65FDED12}"/>
              </a:ext>
            </a:extLst>
          </p:cNvPr>
          <p:cNvSpPr txBox="1"/>
          <p:nvPr/>
        </p:nvSpPr>
        <p:spPr>
          <a:xfrm>
            <a:off x="7504954" y="3531563"/>
            <a:ext cx="3657600" cy="691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We’re getting our work done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We finished the consolidation project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E3AEA7C5-E53C-47EB-B54E-E09414923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017" y="4778318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 descr="User network">
            <a:extLst>
              <a:ext uri="{FF2B5EF4-FFF2-40B4-BE49-F238E27FC236}">
                <a16:creationId xmlns:a16="http://schemas.microsoft.com/office/drawing/2014/main" id="{B6919A3F-A031-4557-AAC9-0C948C6E4D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93513" y="4872722"/>
            <a:ext cx="548640" cy="5486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6D4D59-1662-44D5-B239-F9F86487BE32}"/>
              </a:ext>
            </a:extLst>
          </p:cNvPr>
          <p:cNvSpPr txBox="1"/>
          <p:nvPr/>
        </p:nvSpPr>
        <p:spPr>
          <a:xfrm>
            <a:off x="1748531" y="4723888"/>
            <a:ext cx="3657600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Our team is growing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We welcomed 3 new team members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last quarter</a:t>
            </a:r>
            <a:endParaRPr lang="en-US" sz="1600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BC618CE4-6DEC-4D26-B202-8BAAA2697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2826" y="4778318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 descr="Megaphone1">
            <a:extLst>
              <a:ext uri="{FF2B5EF4-FFF2-40B4-BE49-F238E27FC236}">
                <a16:creationId xmlns:a16="http://schemas.microsoft.com/office/drawing/2014/main" id="{44B68078-72CC-45F5-9CD3-20C37D3298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573648" y="4861105"/>
            <a:ext cx="548640" cy="5486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2A63E6-17C3-4C42-AD30-C1D1236CE8C7}"/>
              </a:ext>
            </a:extLst>
          </p:cNvPr>
          <p:cNvSpPr txBox="1"/>
          <p:nvPr/>
        </p:nvSpPr>
        <p:spPr>
          <a:xfrm>
            <a:off x="7504954" y="4723888"/>
            <a:ext cx="3657600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We’re leaders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We are top leaders in the industry across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the board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12067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EF304F5-32C5-4869-B185-859B5678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1C28F5-3CA3-4B78-B5C9-550C00BB3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622716" cy="3560763"/>
          </a:xfrm>
        </p:spPr>
        <p:txBody>
          <a:bodyPr lIns="91440" tIns="45720" rIns="91440" bIns="45720" anchor="t"/>
          <a:lstStyle/>
          <a:p>
            <a:r>
              <a:rPr lang="en-US"/>
              <a:t>Introduction</a:t>
            </a:r>
          </a:p>
          <a:p>
            <a:r>
              <a:rPr lang="en-US"/>
              <a:t>Financial ratios</a:t>
            </a:r>
          </a:p>
          <a:p>
            <a:r>
              <a:rPr lang="en-US"/>
              <a:t>Common-Size and Percentage Change</a:t>
            </a:r>
            <a:endParaRPr lang="en-US">
              <a:ea typeface="Calibri Light"/>
              <a:cs typeface="Calibri Light"/>
            </a:endParaRPr>
          </a:p>
          <a:p>
            <a:r>
              <a:rPr lang="en-US"/>
              <a:t>Strategies</a:t>
            </a:r>
          </a:p>
          <a:p>
            <a:r>
              <a:rPr lang="en-US"/>
              <a:t>Industry Challenges</a:t>
            </a:r>
            <a:endParaRPr lang="en-US">
              <a:ea typeface="Calibri Light"/>
              <a:cs typeface="Calibri Light"/>
            </a:endParaRPr>
          </a:p>
          <a:p>
            <a:r>
              <a:rPr lang="en-US"/>
              <a:t>Outperforming CostCo</a:t>
            </a:r>
          </a:p>
          <a:p>
            <a:endParaRPr lang="en-US"/>
          </a:p>
        </p:txBody>
      </p:sp>
      <p:pic>
        <p:nvPicPr>
          <p:cNvPr id="11" name="Picture Placeholder 10" descr="close up of building">
            <a:extLst>
              <a:ext uri="{FF2B5EF4-FFF2-40B4-BE49-F238E27FC236}">
                <a16:creationId xmlns:a16="http://schemas.microsoft.com/office/drawing/2014/main" id="{1CE2008D-DBCE-465F-90DA-B28A4E5251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351" r="153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1901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999D08-AF41-1B3B-D87C-345F11830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Escalators">
            <a:extLst>
              <a:ext uri="{FF2B5EF4-FFF2-40B4-BE49-F238E27FC236}">
                <a16:creationId xmlns:a16="http://schemas.microsoft.com/office/drawing/2014/main" id="{44387BE7-3266-0704-19DC-2FDB1A38A7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60000"/>
          </a:blip>
          <a:srcRect t="6729" r="33992" b="40721"/>
          <a:stretch/>
        </p:blipFill>
        <p:spPr>
          <a:xfrm>
            <a:off x="15605" y="0"/>
            <a:ext cx="12192001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3B8D30-8370-85A1-D08F-A610FBEBC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65E6D65-83D2-D03C-B96E-22AC9D67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1529685"/>
            <a:ext cx="4245429" cy="1695637"/>
          </a:xfrm>
        </p:spPr>
        <p:txBody>
          <a:bodyPr/>
          <a:lstStyle/>
          <a:p>
            <a:pPr rtl="0" eaLnBrk="1" latinLnBrk="0" hangingPunct="1"/>
            <a:r>
              <a:rPr lang="en-US"/>
              <a:t>Outperforming</a:t>
            </a:r>
            <a:br>
              <a:rPr lang="en-US"/>
            </a:br>
            <a:r>
              <a:rPr lang="en-US"/>
              <a:t>CostCo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403A8-48B1-56A0-A5E3-ED94AE271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8168" y="1181123"/>
            <a:ext cx="459924" cy="4599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F7D03-46D8-2B73-EB01-A31FEBB06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1920" y="5840880"/>
            <a:ext cx="284372" cy="284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3B75A-228E-4EFE-4ABD-A597F4AEF7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Let’s dive in</a:t>
            </a:r>
          </a:p>
        </p:txBody>
      </p:sp>
    </p:spTree>
    <p:extLst>
      <p:ext uri="{BB962C8B-B14F-4D97-AF65-F5344CB8AC3E}">
        <p14:creationId xmlns:p14="http://schemas.microsoft.com/office/powerpoint/2010/main" val="3176801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4448-4930-46E0-AD53-50021D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F6824-E409-4436-9F53-FF50E9FB0C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Thanks to your commitment and strong work ethic, we know next year will be even better than the last. </a:t>
            </a:r>
          </a:p>
          <a:p>
            <a:r>
              <a:rPr lang="en-US"/>
              <a:t>We look forward to working together. 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59C11-3050-4901-B63B-0164B191B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Ana</a:t>
            </a:r>
          </a:p>
          <a:p>
            <a:r>
              <a:rPr lang="en-US"/>
              <a:t>Sales@contoso.com</a:t>
            </a:r>
          </a:p>
        </p:txBody>
      </p:sp>
      <p:pic>
        <p:nvPicPr>
          <p:cNvPr id="20" name="Picture Placeholder 8" descr="close up of bridge">
            <a:extLst>
              <a:ext uri="{FF2B5EF4-FFF2-40B4-BE49-F238E27FC236}">
                <a16:creationId xmlns:a16="http://schemas.microsoft.com/office/drawing/2014/main" id="{2EC47CED-7A85-4080-9C7C-3921E48924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082" r="17082"/>
          <a:stretch/>
        </p:blipFill>
        <p:spPr>
          <a:xfrm>
            <a:off x="5888038" y="533400"/>
            <a:ext cx="5541962" cy="5611813"/>
          </a:xfrm>
        </p:spPr>
      </p:pic>
    </p:spTree>
    <p:extLst>
      <p:ext uri="{BB962C8B-B14F-4D97-AF65-F5344CB8AC3E}">
        <p14:creationId xmlns:p14="http://schemas.microsoft.com/office/powerpoint/2010/main" val="71553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EF53E3-F88C-4203-A489-8C9D5751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03AADD-A4FE-4CE8-944C-3F9C9777F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Profits are up, and losses are down! We are very proud of the progress our team has made. ​</a:t>
            </a:r>
          </a:p>
          <a:p>
            <a:pPr marL="0" indent="0">
              <a:buNone/>
            </a:pPr>
            <a:r>
              <a:rPr lang="en-US"/>
              <a:t>Today we’ll review our wins and losses from last year and give you an overview of what you can expect for next year.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Placeholder 3" descr="close up of building">
            <a:extLst>
              <a:ext uri="{FF2B5EF4-FFF2-40B4-BE49-F238E27FC236}">
                <a16:creationId xmlns:a16="http://schemas.microsoft.com/office/drawing/2014/main" id="{5EAB7860-C105-46A8-8B51-C886DCFAB5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544" r="225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677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Escalators">
            <a:extLst>
              <a:ext uri="{FF2B5EF4-FFF2-40B4-BE49-F238E27FC236}">
                <a16:creationId xmlns:a16="http://schemas.microsoft.com/office/drawing/2014/main" id="{067ABCFB-135D-465A-8D06-3042F9E75B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60000"/>
          </a:blip>
          <a:srcRect t="6729" r="33992" b="40721"/>
          <a:stretch/>
        </p:blipFill>
        <p:spPr>
          <a:xfrm>
            <a:off x="15605" y="0"/>
            <a:ext cx="12192001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310966-9752-4035-9DD5-FFBC93FC0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D9E7E43-0082-4819-947F-94AD5664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/>
              <a:t>Financial Ratios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64F07-1F8D-4F69-87E4-03E837E97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8168" y="1181123"/>
            <a:ext cx="459924" cy="4599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0393EC-C7F4-46AA-8768-FF7CD4DE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1920" y="5840880"/>
            <a:ext cx="284372" cy="284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DDC29-DFE2-4F0C-9C81-DDBC9CD8D2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Let’s dive in</a:t>
            </a:r>
          </a:p>
        </p:txBody>
      </p:sp>
    </p:spTree>
    <p:extLst>
      <p:ext uri="{BB962C8B-B14F-4D97-AF65-F5344CB8AC3E}">
        <p14:creationId xmlns:p14="http://schemas.microsoft.com/office/powerpoint/2010/main" val="111025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EEDAF89-0ECD-416A-93E5-A300FF0B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Growth by sector</a:t>
            </a:r>
          </a:p>
        </p:txBody>
      </p:sp>
      <p:graphicFrame>
        <p:nvGraphicFramePr>
          <p:cNvPr id="16" name="Content Placeholder 5" descr="chart">
            <a:extLst>
              <a:ext uri="{FF2B5EF4-FFF2-40B4-BE49-F238E27FC236}">
                <a16:creationId xmlns:a16="http://schemas.microsoft.com/office/drawing/2014/main" id="{BBB34574-6177-4514-8D8E-C0DCBFBE0D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465937"/>
              </p:ext>
            </p:extLst>
          </p:nvPr>
        </p:nvGraphicFramePr>
        <p:xfrm>
          <a:off x="784225" y="1954646"/>
          <a:ext cx="1062355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86A9EC-640F-47FB-AA92-2851B3012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Growth by sector 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9A8E8C2A-A8BD-45E2-9295-7C18164F1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50625"/>
              </p:ext>
            </p:extLst>
          </p:nvPr>
        </p:nvGraphicFramePr>
        <p:xfrm>
          <a:off x="1028700" y="2239282"/>
          <a:ext cx="10134600" cy="342900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026920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18976066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Q1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Q4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Series 1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4.3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4.5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Series 2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2.4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4.4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1.8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2.8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Series 3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Series 4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3.4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2.3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1</a:t>
                      </a: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4956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425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D4E509-1F97-1134-442D-4D8E8722D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Escalators">
            <a:extLst>
              <a:ext uri="{FF2B5EF4-FFF2-40B4-BE49-F238E27FC236}">
                <a16:creationId xmlns:a16="http://schemas.microsoft.com/office/drawing/2014/main" id="{C5EE512B-0470-42DC-B490-F30FF9F8FB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60000"/>
          </a:blip>
          <a:srcRect t="6729" r="33992" b="40721"/>
          <a:stretch/>
        </p:blipFill>
        <p:spPr>
          <a:xfrm>
            <a:off x="15605" y="0"/>
            <a:ext cx="12192001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FFB347-DEC2-F28D-517E-80F1CE821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8B8008C-698F-0335-80C3-1BF913310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139" y="1529685"/>
            <a:ext cx="3924934" cy="2759286"/>
          </a:xfrm>
        </p:spPr>
        <p:txBody>
          <a:bodyPr lIns="91440" tIns="45720" rIns="91440" bIns="45720" anchor="t"/>
          <a:lstStyle/>
          <a:p>
            <a:r>
              <a:rPr lang="en-US"/>
              <a:t>Common-Size and YoY Percentage Change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AAE5E1-EA51-4186-49E8-D1BBFFDA2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8168" y="1181123"/>
            <a:ext cx="459924" cy="4599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0CBDE-215D-DB4C-BFDF-DA4D27A3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1920" y="5840880"/>
            <a:ext cx="284372" cy="284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C67A60-8C21-3E9E-81F9-6BF57CB0CA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Let’s dive in</a:t>
            </a:r>
          </a:p>
        </p:txBody>
      </p:sp>
    </p:spTree>
    <p:extLst>
      <p:ext uri="{BB962C8B-B14F-4D97-AF65-F5344CB8AC3E}">
        <p14:creationId xmlns:p14="http://schemas.microsoft.com/office/powerpoint/2010/main" val="240853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18B648-DCD4-ADE9-A736-A153F7F9EFD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52399" y="2341316"/>
            <a:ext cx="5277466" cy="33959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EA93F0-6B4D-9001-F432-9D01C5392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331205C-D465-3550-2AD4-0B3BC7209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096" y="2334307"/>
            <a:ext cx="57245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1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B0FBE-A5C8-3B42-F1E8-5B7FFBCAA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0BDAD5-9057-2E8E-7B19-7AC3FB2F9DE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29511" y="2204911"/>
            <a:ext cx="5724525" cy="34099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D3EA3A-4D3B-907D-7119-D2AA53E0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6077B-786E-DE90-6ECA-D4E72DC6C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527" y="2178800"/>
            <a:ext cx="5592793" cy="34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84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metric Presentation">
      <a:dk1>
        <a:sysClr val="windowText" lastClr="000000"/>
      </a:dk1>
      <a:lt1>
        <a:sysClr val="window" lastClr="FFFFFF"/>
      </a:lt1>
      <a:dk2>
        <a:srgbClr val="44546A"/>
      </a:dk2>
      <a:lt2>
        <a:srgbClr val="ACCBF9"/>
      </a:lt2>
      <a:accent1>
        <a:srgbClr val="5C83C4"/>
      </a:accent1>
      <a:accent2>
        <a:srgbClr val="2C599D"/>
      </a:accent2>
      <a:accent3>
        <a:srgbClr val="1A3B70"/>
      </a:accent3>
      <a:accent4>
        <a:srgbClr val="FA6F1A"/>
      </a:accent4>
      <a:accent5>
        <a:srgbClr val="11224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LW_v2" id="{C590A786-F65F-42F6-9E48-12C78E3C86B3}" vid="{FEE92C9D-6350-4ECD-87A4-004D12BB2B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9EB750-A6DA-4BE8-B87B-FC499FE73360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DEA9014-ED64-4558-B1E1-D03F0EE32BEB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5D99ABA-76CE-4A8E-B5F0-C051B96628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presentation</Template>
  <Application>Microsoft Office PowerPoint</Application>
  <PresentationFormat>Widescreen</PresentationFormat>
  <Slides>21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Case  Analysis</vt:lpstr>
      <vt:lpstr>Agenda</vt:lpstr>
      <vt:lpstr>Introduction</vt:lpstr>
      <vt:lpstr>Financial Ratios</vt:lpstr>
      <vt:lpstr>Growth by sector</vt:lpstr>
      <vt:lpstr>Growth by sector </vt:lpstr>
      <vt:lpstr>Common-Size and YoY Percentage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CostCo Strategies</vt:lpstr>
      <vt:lpstr>Goals for Q1 </vt:lpstr>
      <vt:lpstr>Industry Challenges</vt:lpstr>
      <vt:lpstr>Retail Industry Threats</vt:lpstr>
      <vt:lpstr>Recommendations</vt:lpstr>
      <vt:lpstr>Summary </vt:lpstr>
      <vt:lpstr>Outperforming CostCo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mia doudalis</dc:creator>
  <cp:revision>3</cp:revision>
  <dcterms:created xsi:type="dcterms:W3CDTF">2026-02-06T19:47:31Z</dcterms:created>
  <dcterms:modified xsi:type="dcterms:W3CDTF">2026-02-07T21:05:34Z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